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155" r:id="rId1"/>
  </p:sldMasterIdLst>
  <p:notesMasterIdLst>
    <p:notesMasterId r:id="rId41"/>
  </p:notesMasterIdLst>
  <p:handoutMasterIdLst>
    <p:handoutMasterId r:id="rId42"/>
  </p:handoutMasterIdLst>
  <p:sldIdLst>
    <p:sldId id="257" r:id="rId2"/>
    <p:sldId id="315" r:id="rId3"/>
    <p:sldId id="311" r:id="rId4"/>
    <p:sldId id="317" r:id="rId5"/>
    <p:sldId id="312" r:id="rId6"/>
    <p:sldId id="313" r:id="rId7"/>
    <p:sldId id="272" r:id="rId8"/>
    <p:sldId id="319" r:id="rId9"/>
    <p:sldId id="292" r:id="rId10"/>
    <p:sldId id="264" r:id="rId11"/>
    <p:sldId id="265" r:id="rId12"/>
    <p:sldId id="293" r:id="rId13"/>
    <p:sldId id="289" r:id="rId14"/>
    <p:sldId id="294" r:id="rId15"/>
    <p:sldId id="295" r:id="rId16"/>
    <p:sldId id="296" r:id="rId17"/>
    <p:sldId id="288" r:id="rId18"/>
    <p:sldId id="297" r:id="rId19"/>
    <p:sldId id="298" r:id="rId20"/>
    <p:sldId id="268" r:id="rId21"/>
    <p:sldId id="291" r:id="rId22"/>
    <p:sldId id="299" r:id="rId23"/>
    <p:sldId id="300" r:id="rId24"/>
    <p:sldId id="277" r:id="rId25"/>
    <p:sldId id="273" r:id="rId26"/>
    <p:sldId id="274" r:id="rId27"/>
    <p:sldId id="302" r:id="rId28"/>
    <p:sldId id="301" r:id="rId29"/>
    <p:sldId id="303" r:id="rId30"/>
    <p:sldId id="283" r:id="rId31"/>
    <p:sldId id="286" r:id="rId32"/>
    <p:sldId id="310" r:id="rId33"/>
    <p:sldId id="306" r:id="rId34"/>
    <p:sldId id="307" r:id="rId35"/>
    <p:sldId id="271" r:id="rId36"/>
    <p:sldId id="256" r:id="rId37"/>
    <p:sldId id="304" r:id="rId38"/>
    <p:sldId id="308" r:id="rId39"/>
    <p:sldId id="309" r:id="rId40"/>
  </p:sldIdLst>
  <p:sldSz cx="9144000" cy="6858000" type="screen4x3"/>
  <p:notesSz cx="7302500" cy="95885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765" autoAdjust="0"/>
  </p:normalViewPr>
  <p:slideViewPr>
    <p:cSldViewPr>
      <p:cViewPr>
        <p:scale>
          <a:sx n="80" d="100"/>
          <a:sy n="80" d="100"/>
        </p:scale>
        <p:origin x="-516" y="34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3165475"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en-US" altLang="zh-CN"/>
          </a:p>
        </p:txBody>
      </p:sp>
      <p:sp>
        <p:nvSpPr>
          <p:cNvPr id="43011" name="Rectangle 3"/>
          <p:cNvSpPr>
            <a:spLocks noGrp="1" noChangeArrowheads="1"/>
          </p:cNvSpPr>
          <p:nvPr>
            <p:ph type="dt" sz="quarter" idx="1"/>
          </p:nvPr>
        </p:nvSpPr>
        <p:spPr bwMode="auto">
          <a:xfrm>
            <a:off x="4135438" y="0"/>
            <a:ext cx="3165475"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fld id="{06B1EC5B-2BF2-4F8C-97F1-CA1AEA56AD49}" type="datetimeFigureOut">
              <a:rPr lang="zh-CN" altLang="en-US"/>
              <a:pPr/>
              <a:t>2011/5/11</a:t>
            </a:fld>
            <a:endParaRPr lang="en-US" altLang="zh-CN"/>
          </a:p>
        </p:txBody>
      </p:sp>
      <p:sp>
        <p:nvSpPr>
          <p:cNvPr id="43012" name="Rectangle 4"/>
          <p:cNvSpPr>
            <a:spLocks noGrp="1" noChangeArrowheads="1"/>
          </p:cNvSpPr>
          <p:nvPr>
            <p:ph type="ftr" sz="quarter" idx="2"/>
          </p:nvPr>
        </p:nvSpPr>
        <p:spPr bwMode="auto">
          <a:xfrm>
            <a:off x="0" y="9107488"/>
            <a:ext cx="3165475"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ltLang="zh-CN"/>
          </a:p>
        </p:txBody>
      </p:sp>
      <p:sp>
        <p:nvSpPr>
          <p:cNvPr id="43013" name="Rectangle 5"/>
          <p:cNvSpPr>
            <a:spLocks noGrp="1" noChangeArrowheads="1"/>
          </p:cNvSpPr>
          <p:nvPr>
            <p:ph type="sldNum" sz="quarter" idx="3"/>
          </p:nvPr>
        </p:nvSpPr>
        <p:spPr bwMode="auto">
          <a:xfrm>
            <a:off x="4135438" y="9107488"/>
            <a:ext cx="3165475"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1F13CB64-63AC-47A1-A588-392812F95B16}" type="slidenum">
              <a:rPr lang="zh-CN" altLang="en-US"/>
              <a:pPr/>
              <a:t>‹#›</a:t>
            </a:fld>
            <a:endParaRPr lang="en-US" altLang="zh-CN"/>
          </a:p>
        </p:txBody>
      </p:sp>
    </p:spTree>
    <p:extLst>
      <p:ext uri="{BB962C8B-B14F-4D97-AF65-F5344CB8AC3E}">
        <p14:creationId xmlns:p14="http://schemas.microsoft.com/office/powerpoint/2010/main" val="8466095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5475" cy="479425"/>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Date Placeholder 2"/>
          <p:cNvSpPr>
            <a:spLocks noGrp="1"/>
          </p:cNvSpPr>
          <p:nvPr>
            <p:ph type="dt" idx="1"/>
          </p:nvPr>
        </p:nvSpPr>
        <p:spPr>
          <a:xfrm>
            <a:off x="4135438" y="0"/>
            <a:ext cx="3165475" cy="479425"/>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866A7AAA-FF24-4FA4-9FD4-42C085E447EE}" type="datetimeFigureOut">
              <a:rPr lang="en-US"/>
              <a:pPr/>
              <a:t>5/11/2011</a:t>
            </a:fld>
            <a:endParaRPr lang="en-US"/>
          </a:p>
        </p:txBody>
      </p:sp>
      <p:sp>
        <p:nvSpPr>
          <p:cNvPr id="4" name="Slide Image Placeholder 3"/>
          <p:cNvSpPr>
            <a:spLocks noGrp="1" noRot="1" noChangeAspect="1"/>
          </p:cNvSpPr>
          <p:nvPr>
            <p:ph type="sldImg" idx="2"/>
          </p:nvPr>
        </p:nvSpPr>
        <p:spPr>
          <a:xfrm>
            <a:off x="1254125" y="719138"/>
            <a:ext cx="4794250" cy="3595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30250" y="4554538"/>
            <a:ext cx="5842000" cy="43148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07488"/>
            <a:ext cx="3165475" cy="479425"/>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 name="Slide Number Placeholder 6"/>
          <p:cNvSpPr>
            <a:spLocks noGrp="1"/>
          </p:cNvSpPr>
          <p:nvPr>
            <p:ph type="sldNum" sz="quarter" idx="5"/>
          </p:nvPr>
        </p:nvSpPr>
        <p:spPr>
          <a:xfrm>
            <a:off x="4135438" y="9107488"/>
            <a:ext cx="3165475" cy="47942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5FFA370-2FA0-4A6D-88B1-FC0923B4FAAC}" type="slidenum">
              <a:rPr lang="en-US"/>
              <a:pPr/>
              <a:t>‹#›</a:t>
            </a:fld>
            <a:endParaRPr lang="en-US"/>
          </a:p>
        </p:txBody>
      </p:sp>
    </p:spTree>
    <p:extLst>
      <p:ext uri="{BB962C8B-B14F-4D97-AF65-F5344CB8AC3E}">
        <p14:creationId xmlns:p14="http://schemas.microsoft.com/office/powerpoint/2010/main" val="2991198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F3C233B-D697-488C-95F5-539E885A8658}" type="slidenum">
              <a:rPr lang="en-US"/>
              <a:pPr eaLnBrk="1" hangingPunct="1"/>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756D7D2-E282-45AC-BA3F-39CE2ED06343}" type="slidenum">
              <a:rPr lang="en-US"/>
              <a:pPr eaLnBrk="1" hangingPunct="1"/>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3DAA78B-6482-407F-8CBB-28DD04DBAA39}" type="slidenum">
              <a:rPr lang="en-US"/>
              <a:pPr eaLnBrk="1" hangingPunct="1"/>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B6C64A6-027F-42CE-AAFE-0AB1147597EF}" type="slidenum">
              <a:rPr lang="en-US"/>
              <a:pPr eaLnBrk="1" hangingPunct="1"/>
              <a:t>18</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FA53318-6D4B-46E3-8C0C-9E6BEC3B5830}" type="slidenum">
              <a:rPr lang="en-US"/>
              <a:pPr eaLnBrk="1" hangingPunct="1"/>
              <a:t>19</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A208B31-2F28-47C7-9220-281F4EF58428}" type="slidenum">
              <a:rPr lang="en-US"/>
              <a:pPr eaLnBrk="1" hangingPunct="1"/>
              <a:t>20</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9E64252-B14B-40B0-9DFA-9372BD7F0DD8}" type="slidenum">
              <a:rPr lang="en-US"/>
              <a:pPr eaLnBrk="1" hangingPunct="1"/>
              <a:t>21</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22E3C8E-1376-488F-BA1C-A86B29290770}" type="slidenum">
              <a:rPr lang="en-US"/>
              <a:pPr eaLnBrk="1" hangingPunct="1"/>
              <a:t>22</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4050396-D9E7-429E-8263-CCCE7FC9394B}" type="slidenum">
              <a:rPr lang="en-US"/>
              <a:pPr eaLnBrk="1" hangingPunct="1"/>
              <a:t>23</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068E693-F232-4441-9C84-1113FA79A877}" type="slidenum">
              <a:rPr lang="en-US"/>
              <a:pPr eaLnBrk="1" hangingPunct="1"/>
              <a:t>24</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D72BAB6-241B-4BF9-9EC3-0145E452175F}" type="slidenum">
              <a:rPr lang="en-US"/>
              <a:pPr eaLnBrk="1" hangingPunct="1"/>
              <a:t>25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424B077-902B-45CC-A690-35FDB7BDE318}" type="slidenum">
              <a:rPr lang="en-US"/>
              <a:pPr eaLnBrk="1" hangingPunct="1"/>
              <a:t>7</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2EB7AB1-A554-4567-8282-1FA3F7F2DAB2}" type="slidenum">
              <a:rPr lang="en-US"/>
              <a:pPr eaLnBrk="1" hangingPunct="1"/>
              <a:t>26</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14782D3-EACF-4403-857B-3D7EE64772DD}" type="slidenum">
              <a:rPr lang="en-US"/>
              <a:pPr eaLnBrk="1" hangingPunct="1"/>
              <a:t>27</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9D3710C-AA23-41B7-A7A1-F70D6088E14A}" type="slidenum">
              <a:rPr lang="en-US"/>
              <a:pPr eaLnBrk="1" hangingPunct="1"/>
              <a:t>28</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F4B89029-AF54-4648-AF6E-90218112E667}" type="slidenum">
              <a:rPr lang="en-US"/>
              <a:pPr eaLnBrk="1" hangingPunct="1"/>
              <a:t>29</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35B8D2F-93FF-469C-A431-B0350A3403BC}" type="slidenum">
              <a:rPr lang="en-US"/>
              <a:pPr eaLnBrk="1" hangingPunct="1"/>
              <a:t>30</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FBD33E0-0419-48FF-BFD2-265063235BEB}" type="slidenum">
              <a:rPr lang="en-US"/>
              <a:pPr eaLnBrk="1" hangingPunct="1"/>
              <a:t>31</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75043FB-352D-4C35-8A3C-EB292C83A1E6}" type="slidenum">
              <a:rPr lang="en-US"/>
              <a:pPr eaLnBrk="1" hangingPunct="1"/>
              <a:t>32</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F287A77C-EE08-4700-BF16-78075EDF9D0E}" type="slidenum">
              <a:rPr lang="en-US"/>
              <a:pPr eaLnBrk="1" hangingPunct="1"/>
              <a:t>35</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439D816-10A7-4236-A1CF-54F262A929FE}" type="slidenum">
              <a:rPr lang="en-US"/>
              <a:pPr eaLnBrk="1" hangingPunct="1"/>
              <a:t>36</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70D4503-7F88-4D38-BDC6-02F242333A03}" type="slidenum">
              <a:rPr lang="en-US"/>
              <a:pPr eaLnBrk="1" hangingPunct="1"/>
              <a:t>37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0618774-E0D4-481E-8BC5-66098038363A}" type="slidenum">
              <a:rPr lang="en-US"/>
              <a:pPr eaLnBrk="1" hangingPunct="1"/>
              <a:t>9</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FDE2AC1-EEF5-4037-868B-32A3C26E71D0}" type="slidenum">
              <a:rPr lang="en-US" smtClean="0"/>
              <a:pPr eaLnBrk="1" hangingPunct="1"/>
              <a:t>38</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B8F19F4-BCAE-4D68-B201-70B3DBF5100A}" type="slidenum">
              <a:rPr lang="en-US" smtClean="0"/>
              <a:pPr eaLnBrk="1" hangingPunct="1"/>
              <a:t>39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AF3299CB-5676-480D-96AD-B82497E019EC}" type="slidenum">
              <a:rPr lang="en-US"/>
              <a:pPr eaLnBrk="1" hangingPunct="1"/>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AA4D808-1DF0-40DD-80EB-17B8BA7BF362}" type="slidenum">
              <a:rPr lang="en-US"/>
              <a:pPr eaLnBrk="1" hangingPunct="1"/>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46C50DB-0E73-481C-BB59-234C2D7543E6}" type="slidenum">
              <a:rPr lang="en-US"/>
              <a:pPr eaLnBrk="1" hangingPunct="1"/>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9B15C09-3501-4681-A667-FF2021C480B7}" type="slidenum">
              <a:rPr lang="en-US"/>
              <a:pPr eaLnBrk="1" hangingPunct="1"/>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7589695-7C29-4BD5-8485-57B845418F51}" type="slidenum">
              <a:rPr lang="en-US"/>
              <a:pPr eaLnBrk="1" hangingPunct="1"/>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A7A1E370-9AE5-4F37-9CD4-9E7E367BC456}" type="slidenum">
              <a:rPr lang="en-US"/>
              <a:pPr eaLnBrk="1" hangingPunct="1"/>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lowchart: Document 6"/>
          <p:cNvSpPr/>
          <p:nvPr/>
        </p:nvSpPr>
        <p:spPr>
          <a:xfrm rot="10800000">
            <a:off x="1" y="1520731"/>
            <a:ext cx="9144000" cy="3435579"/>
          </a:xfrm>
          <a:custGeom>
            <a:avLst/>
            <a:gdLst>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19794">
                <a:moveTo>
                  <a:pt x="0" y="0"/>
                </a:moveTo>
                <a:lnTo>
                  <a:pt x="21600" y="0"/>
                </a:lnTo>
                <a:lnTo>
                  <a:pt x="21600" y="17322"/>
                </a:lnTo>
                <a:cubicBezTo>
                  <a:pt x="10800" y="17322"/>
                  <a:pt x="7466" y="25350"/>
                  <a:pt x="0" y="19794"/>
                </a:cubicBezTo>
                <a:lnTo>
                  <a:pt x="0" y="0"/>
                </a:lnTo>
                <a:close/>
              </a:path>
            </a:pathLst>
          </a:custGeom>
          <a:gradFill>
            <a:gsLst>
              <a:gs pos="100000">
                <a:schemeClr val="bg2">
                  <a:tint val="28000"/>
                  <a:satMod val="2000000"/>
                  <a:alpha val="30000"/>
                </a:schemeClr>
              </a:gs>
              <a:gs pos="35000">
                <a:schemeClr val="bg2">
                  <a:shade val="100000"/>
                  <a:satMod val="600000"/>
                  <a:alpha val="0"/>
                </a:schemeClr>
              </a:gs>
            </a:gsLst>
            <a:lin ang="54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US">
              <a:solidFill>
                <a:srgbClr val="FFFFFF"/>
              </a:solidFill>
              <a:latin typeface="Corbel" pitchFamily="34" charset="0"/>
            </a:endParaRPr>
          </a:p>
        </p:txBody>
      </p:sp>
      <p:sp>
        <p:nvSpPr>
          <p:cNvPr id="9" name="Title 8"/>
          <p:cNvSpPr>
            <a:spLocks noGrp="1"/>
          </p:cNvSpPr>
          <p:nvPr>
            <p:ph type="ctrTitle"/>
          </p:nvPr>
        </p:nvSpPr>
        <p:spPr>
          <a:xfrm>
            <a:off x="502920" y="2775745"/>
            <a:ext cx="8229600" cy="2167128"/>
          </a:xfrm>
        </p:spPr>
        <p:txBody>
          <a:bodyPr tIns="0" bIns="0" anchor="t"/>
          <a:lstStyle>
            <a:lvl1pPr>
              <a:defRPr sz="5000" cap="all" baseline="0">
                <a:effectLst>
                  <a:outerShdw blurRad="30000" dist="30000" dir="2700000" algn="tl" rotWithShape="0">
                    <a:schemeClr val="bg2">
                      <a:shade val="45000"/>
                      <a:satMod val="150000"/>
                      <a:alpha val="90000"/>
                    </a:schemeClr>
                  </a:outerShdw>
                  <a:reflection blurRad="12000" stA="25000" endPos="49000" dist="5000" dir="5400000" sy="-100000" algn="bl" rotWithShape="0"/>
                </a:effectLst>
              </a:defRPr>
            </a:lvl1pPr>
          </a:lstStyle>
          <a:p>
            <a:r>
              <a:rPr lang="en-US" smtClean="0"/>
              <a:t>Click to edit Master title style</a:t>
            </a:r>
            <a:endParaRPr lang="en-US" dirty="0"/>
          </a:p>
        </p:txBody>
      </p:sp>
      <p:sp>
        <p:nvSpPr>
          <p:cNvPr id="17" name="Subtitle 16"/>
          <p:cNvSpPr>
            <a:spLocks noGrp="1"/>
          </p:cNvSpPr>
          <p:nvPr>
            <p:ph type="subTitle" idx="1"/>
          </p:nvPr>
        </p:nvSpPr>
        <p:spPr>
          <a:xfrm>
            <a:off x="500064" y="1559720"/>
            <a:ext cx="5105400" cy="1219200"/>
          </a:xfrm>
        </p:spPr>
        <p:txBody>
          <a:bodyPr lIns="0" tIns="0" rIns="0" bIns="0" anchor="b"/>
          <a:lstStyle>
            <a:lvl1pPr marL="0" indent="0" algn="l">
              <a:buNone/>
              <a:defRPr sz="19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5" name="Date Placeholder 29"/>
          <p:cNvSpPr>
            <a:spLocks noGrp="1"/>
          </p:cNvSpPr>
          <p:nvPr>
            <p:ph type="dt" sz="half" idx="10"/>
          </p:nvPr>
        </p:nvSpPr>
        <p:spPr/>
        <p:txBody>
          <a:bodyPr/>
          <a:lstStyle>
            <a:lvl1pPr>
              <a:defRPr/>
            </a:lvl1pPr>
          </a:lstStyle>
          <a:p>
            <a:fld id="{AFCB84FF-91C4-4660-8B9A-EB015972DA78}" type="datetimeFigureOut">
              <a:rPr lang="zh-CN" altLang="en-US"/>
              <a:pPr/>
              <a:t>2011/5/11</a:t>
            </a:fld>
            <a:endParaRPr lang="en-US" altLang="zh-CN"/>
          </a:p>
        </p:txBody>
      </p:sp>
      <p:sp>
        <p:nvSpPr>
          <p:cNvPr id="6" name="Footer Placeholder 18"/>
          <p:cNvSpPr>
            <a:spLocks noGrp="1"/>
          </p:cNvSpPr>
          <p:nvPr>
            <p:ph type="ftr" sz="quarter" idx="11"/>
          </p:nvPr>
        </p:nvSpPr>
        <p:spPr/>
        <p:txBody>
          <a:bodyPr/>
          <a:lstStyle>
            <a:lvl1pPr>
              <a:defRPr/>
            </a:lvl1pPr>
          </a:lstStyle>
          <a:p>
            <a:endParaRPr lang="zh-CN" altLang="en-US"/>
          </a:p>
        </p:txBody>
      </p:sp>
      <p:sp>
        <p:nvSpPr>
          <p:cNvPr id="7" name="Slide Number Placeholder 26"/>
          <p:cNvSpPr>
            <a:spLocks noGrp="1"/>
          </p:cNvSpPr>
          <p:nvPr>
            <p:ph type="sldNum" sz="quarter" idx="12"/>
          </p:nvPr>
        </p:nvSpPr>
        <p:spPr/>
        <p:txBody>
          <a:bodyPr/>
          <a:lstStyle>
            <a:lvl1pPr>
              <a:defRPr/>
            </a:lvl1pPr>
          </a:lstStyle>
          <a:p>
            <a:fld id="{8AFA25F1-C31F-4ECE-B884-9FA523715C8E}" type="slidenum">
              <a:rPr lang="zh-CN" altLang="en-US"/>
              <a:pPr/>
              <a:t>‹#›</a:t>
            </a:fld>
            <a:endParaRPr lang="en-US" altLang="zh-CN"/>
          </a:p>
        </p:txBody>
      </p:sp>
    </p:spTree>
    <p:extLst>
      <p:ext uri="{BB962C8B-B14F-4D97-AF65-F5344CB8AC3E}">
        <p14:creationId xmlns:p14="http://schemas.microsoft.com/office/powerpoint/2010/main" val="2756623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C81BBBD9-0DC4-42C8-976A-9ED21DC53CBC}" type="datetimeFigureOut">
              <a:rPr lang="zh-CN" altLang="en-US"/>
              <a:pPr/>
              <a:t>2011/5/11</a:t>
            </a:fld>
            <a:endParaRPr lang="en-US" altLang="zh-CN"/>
          </a:p>
        </p:txBody>
      </p:sp>
      <p:sp>
        <p:nvSpPr>
          <p:cNvPr id="5" name="Footer Placeholder 21"/>
          <p:cNvSpPr>
            <a:spLocks noGrp="1"/>
          </p:cNvSpPr>
          <p:nvPr>
            <p:ph type="ftr" sz="quarter" idx="11"/>
          </p:nvPr>
        </p:nvSpPr>
        <p:spPr/>
        <p:txBody>
          <a:bodyPr/>
          <a:lstStyle>
            <a:lvl1pPr>
              <a:defRPr/>
            </a:lvl1pPr>
          </a:lstStyle>
          <a:p>
            <a:endParaRPr lang="zh-CN" altLang="en-US"/>
          </a:p>
        </p:txBody>
      </p:sp>
      <p:sp>
        <p:nvSpPr>
          <p:cNvPr id="6" name="Slide Number Placeholder 17"/>
          <p:cNvSpPr>
            <a:spLocks noGrp="1"/>
          </p:cNvSpPr>
          <p:nvPr>
            <p:ph type="sldNum" sz="quarter" idx="12"/>
          </p:nvPr>
        </p:nvSpPr>
        <p:spPr/>
        <p:txBody>
          <a:bodyPr/>
          <a:lstStyle>
            <a:lvl1pPr>
              <a:defRPr/>
            </a:lvl1pPr>
          </a:lstStyle>
          <a:p>
            <a:fld id="{1C5C154F-5659-4BB6-B006-F7D57D3BC30D}" type="slidenum">
              <a:rPr lang="zh-CN" altLang="en-US"/>
              <a:pPr/>
              <a:t>‹#›</a:t>
            </a:fld>
            <a:endParaRPr lang="en-US" altLang="zh-CN"/>
          </a:p>
        </p:txBody>
      </p:sp>
    </p:spTree>
    <p:extLst>
      <p:ext uri="{BB962C8B-B14F-4D97-AF65-F5344CB8AC3E}">
        <p14:creationId xmlns:p14="http://schemas.microsoft.com/office/powerpoint/2010/main" val="1015582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B4C81CFD-0E5B-487F-A650-B97B474D14FF}" type="datetimeFigureOut">
              <a:rPr lang="zh-CN" altLang="en-US"/>
              <a:pPr/>
              <a:t>2011/5/11</a:t>
            </a:fld>
            <a:endParaRPr lang="en-US" altLang="zh-CN"/>
          </a:p>
        </p:txBody>
      </p:sp>
      <p:sp>
        <p:nvSpPr>
          <p:cNvPr id="5" name="Footer Placeholder 21"/>
          <p:cNvSpPr>
            <a:spLocks noGrp="1"/>
          </p:cNvSpPr>
          <p:nvPr>
            <p:ph type="ftr" sz="quarter" idx="11"/>
          </p:nvPr>
        </p:nvSpPr>
        <p:spPr/>
        <p:txBody>
          <a:bodyPr/>
          <a:lstStyle>
            <a:lvl1pPr>
              <a:defRPr/>
            </a:lvl1pPr>
          </a:lstStyle>
          <a:p>
            <a:endParaRPr lang="zh-CN" altLang="en-US"/>
          </a:p>
        </p:txBody>
      </p:sp>
      <p:sp>
        <p:nvSpPr>
          <p:cNvPr id="6" name="Slide Number Placeholder 17"/>
          <p:cNvSpPr>
            <a:spLocks noGrp="1"/>
          </p:cNvSpPr>
          <p:nvPr>
            <p:ph type="sldNum" sz="quarter" idx="12"/>
          </p:nvPr>
        </p:nvSpPr>
        <p:spPr/>
        <p:txBody>
          <a:bodyPr/>
          <a:lstStyle>
            <a:lvl1pPr>
              <a:defRPr/>
            </a:lvl1pPr>
          </a:lstStyle>
          <a:p>
            <a:fld id="{8F35C76A-D540-42FD-8382-DFC94F2229F0}" type="slidenum">
              <a:rPr lang="zh-CN" altLang="en-US"/>
              <a:pPr/>
              <a:t>‹#›</a:t>
            </a:fld>
            <a:endParaRPr lang="en-US" altLang="zh-CN"/>
          </a:p>
        </p:txBody>
      </p:sp>
    </p:spTree>
    <p:extLst>
      <p:ext uri="{BB962C8B-B14F-4D97-AF65-F5344CB8AC3E}">
        <p14:creationId xmlns:p14="http://schemas.microsoft.com/office/powerpoint/2010/main" val="1743877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9"/>
          <p:cNvSpPr>
            <a:spLocks noGrp="1"/>
          </p:cNvSpPr>
          <p:nvPr>
            <p:ph type="dt" sz="half" idx="10"/>
          </p:nvPr>
        </p:nvSpPr>
        <p:spPr/>
        <p:txBody>
          <a:bodyPr/>
          <a:lstStyle>
            <a:lvl1pPr>
              <a:defRPr/>
            </a:lvl1pPr>
          </a:lstStyle>
          <a:p>
            <a:fld id="{D171DCC4-F75E-4565-B89B-D37DEE15FC7E}" type="datetimeFigureOut">
              <a:rPr lang="zh-CN" altLang="en-US"/>
              <a:pPr/>
              <a:t>2011/5/11</a:t>
            </a:fld>
            <a:endParaRPr lang="en-US" altLang="zh-CN"/>
          </a:p>
        </p:txBody>
      </p:sp>
      <p:sp>
        <p:nvSpPr>
          <p:cNvPr id="5" name="Footer Placeholder 21"/>
          <p:cNvSpPr>
            <a:spLocks noGrp="1"/>
          </p:cNvSpPr>
          <p:nvPr>
            <p:ph type="ftr" sz="quarter" idx="11"/>
          </p:nvPr>
        </p:nvSpPr>
        <p:spPr/>
        <p:txBody>
          <a:bodyPr/>
          <a:lstStyle>
            <a:lvl1pPr>
              <a:defRPr/>
            </a:lvl1pPr>
          </a:lstStyle>
          <a:p>
            <a:endParaRPr lang="zh-CN" altLang="en-US"/>
          </a:p>
        </p:txBody>
      </p:sp>
      <p:sp>
        <p:nvSpPr>
          <p:cNvPr id="6" name="Slide Number Placeholder 17"/>
          <p:cNvSpPr>
            <a:spLocks noGrp="1"/>
          </p:cNvSpPr>
          <p:nvPr>
            <p:ph type="sldNum" sz="quarter" idx="12"/>
          </p:nvPr>
        </p:nvSpPr>
        <p:spPr/>
        <p:txBody>
          <a:bodyPr/>
          <a:lstStyle>
            <a:lvl1pPr>
              <a:defRPr/>
            </a:lvl1pPr>
          </a:lstStyle>
          <a:p>
            <a:fld id="{416B4411-5809-4C28-A97D-474B07B43624}" type="slidenum">
              <a:rPr lang="zh-CN" altLang="en-US"/>
              <a:pPr/>
              <a:t>‹#›</a:t>
            </a:fld>
            <a:endParaRPr lang="en-US" altLang="zh-CN"/>
          </a:p>
        </p:txBody>
      </p:sp>
    </p:spTree>
    <p:extLst>
      <p:ext uri="{BB962C8B-B14F-4D97-AF65-F5344CB8AC3E}">
        <p14:creationId xmlns:p14="http://schemas.microsoft.com/office/powerpoint/2010/main" val="1010014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990600"/>
            <a:ext cx="7772400" cy="1362456"/>
          </a:xfrm>
        </p:spPr>
        <p:txBody>
          <a:bodyPr>
            <a:noAutofit/>
          </a:bodyPr>
          <a:lstStyle>
            <a:lvl1pPr algn="l">
              <a:buNone/>
              <a:defRPr sz="48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352677"/>
            <a:ext cx="7772400" cy="1509712"/>
          </a:xfrm>
        </p:spPr>
        <p:txBody>
          <a:bodyPr/>
          <a:lstStyle>
            <a:lvl1pPr>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9"/>
          <p:cNvSpPr>
            <a:spLocks noGrp="1"/>
          </p:cNvSpPr>
          <p:nvPr>
            <p:ph type="dt" sz="half" idx="10"/>
          </p:nvPr>
        </p:nvSpPr>
        <p:spPr/>
        <p:txBody>
          <a:bodyPr/>
          <a:lstStyle>
            <a:lvl1pPr>
              <a:defRPr/>
            </a:lvl1pPr>
          </a:lstStyle>
          <a:p>
            <a:fld id="{2472125A-0AFE-4F1A-B60A-8ECD29673686}" type="datetimeFigureOut">
              <a:rPr lang="zh-CN" altLang="en-US"/>
              <a:pPr/>
              <a:t>2011/5/11</a:t>
            </a:fld>
            <a:endParaRPr lang="en-US" altLang="zh-CN"/>
          </a:p>
        </p:txBody>
      </p:sp>
      <p:sp>
        <p:nvSpPr>
          <p:cNvPr id="5" name="Footer Placeholder 21"/>
          <p:cNvSpPr>
            <a:spLocks noGrp="1"/>
          </p:cNvSpPr>
          <p:nvPr>
            <p:ph type="ftr" sz="quarter" idx="11"/>
          </p:nvPr>
        </p:nvSpPr>
        <p:spPr/>
        <p:txBody>
          <a:bodyPr/>
          <a:lstStyle>
            <a:lvl1pPr>
              <a:defRPr/>
            </a:lvl1pPr>
          </a:lstStyle>
          <a:p>
            <a:endParaRPr lang="zh-CN" altLang="en-US"/>
          </a:p>
        </p:txBody>
      </p:sp>
      <p:sp>
        <p:nvSpPr>
          <p:cNvPr id="6" name="Slide Number Placeholder 17"/>
          <p:cNvSpPr>
            <a:spLocks noGrp="1"/>
          </p:cNvSpPr>
          <p:nvPr>
            <p:ph type="sldNum" sz="quarter" idx="12"/>
          </p:nvPr>
        </p:nvSpPr>
        <p:spPr/>
        <p:txBody>
          <a:bodyPr/>
          <a:lstStyle>
            <a:lvl1pPr>
              <a:defRPr/>
            </a:lvl1pPr>
          </a:lstStyle>
          <a:p>
            <a:fld id="{A14D3AB7-2F4B-4C46-9C79-F46C5571F3F0}" type="slidenum">
              <a:rPr lang="zh-CN" altLang="en-US"/>
              <a:pPr/>
              <a:t>‹#›</a:t>
            </a:fld>
            <a:endParaRPr lang="en-US" altLang="zh-CN"/>
          </a:p>
        </p:txBody>
      </p:sp>
    </p:spTree>
    <p:extLst>
      <p:ext uri="{BB962C8B-B14F-4D97-AF65-F5344CB8AC3E}">
        <p14:creationId xmlns:p14="http://schemas.microsoft.com/office/powerpoint/2010/main" val="1268083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2199800"/>
            <a:ext cx="4038600" cy="416052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99800"/>
            <a:ext cx="4038600" cy="416052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9"/>
          <p:cNvSpPr>
            <a:spLocks noGrp="1"/>
          </p:cNvSpPr>
          <p:nvPr>
            <p:ph type="dt" sz="half" idx="10"/>
          </p:nvPr>
        </p:nvSpPr>
        <p:spPr/>
        <p:txBody>
          <a:bodyPr/>
          <a:lstStyle>
            <a:lvl1pPr>
              <a:defRPr/>
            </a:lvl1pPr>
          </a:lstStyle>
          <a:p>
            <a:fld id="{1E3F792D-8C50-49E7-A0E7-2E086D711A36}" type="datetimeFigureOut">
              <a:rPr lang="zh-CN" altLang="en-US"/>
              <a:pPr/>
              <a:t>2011/5/11</a:t>
            </a:fld>
            <a:endParaRPr lang="en-US" altLang="zh-CN"/>
          </a:p>
        </p:txBody>
      </p:sp>
      <p:sp>
        <p:nvSpPr>
          <p:cNvPr id="6" name="Footer Placeholder 21"/>
          <p:cNvSpPr>
            <a:spLocks noGrp="1"/>
          </p:cNvSpPr>
          <p:nvPr>
            <p:ph type="ftr" sz="quarter" idx="11"/>
          </p:nvPr>
        </p:nvSpPr>
        <p:spPr/>
        <p:txBody>
          <a:bodyPr/>
          <a:lstStyle>
            <a:lvl1pPr>
              <a:defRPr/>
            </a:lvl1pPr>
          </a:lstStyle>
          <a:p>
            <a:endParaRPr lang="zh-CN" altLang="en-US"/>
          </a:p>
        </p:txBody>
      </p:sp>
      <p:sp>
        <p:nvSpPr>
          <p:cNvPr id="7" name="Slide Number Placeholder 17"/>
          <p:cNvSpPr>
            <a:spLocks noGrp="1"/>
          </p:cNvSpPr>
          <p:nvPr>
            <p:ph type="sldNum" sz="quarter" idx="12"/>
          </p:nvPr>
        </p:nvSpPr>
        <p:spPr/>
        <p:txBody>
          <a:bodyPr/>
          <a:lstStyle>
            <a:lvl1pPr>
              <a:defRPr/>
            </a:lvl1pPr>
          </a:lstStyle>
          <a:p>
            <a:fld id="{8265BA51-25C1-4066-866E-5C82B277779A}" type="slidenum">
              <a:rPr lang="zh-CN" altLang="en-US"/>
              <a:pPr/>
              <a:t>‹#›</a:t>
            </a:fld>
            <a:endParaRPr lang="en-US" altLang="zh-CN"/>
          </a:p>
        </p:txBody>
      </p:sp>
    </p:spTree>
    <p:extLst>
      <p:ext uri="{BB962C8B-B14F-4D97-AF65-F5344CB8AC3E}">
        <p14:creationId xmlns:p14="http://schemas.microsoft.com/office/powerpoint/2010/main" val="642965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112168"/>
            <a:ext cx="4040188" cy="502920"/>
          </a:xfrm>
        </p:spPr>
        <p:txBody>
          <a:bodyPr anchor="b">
            <a:noAutofit/>
          </a:bodyPr>
          <a:lstStyle>
            <a:lvl1pPr>
              <a:buNone/>
              <a:defRPr sz="2200" b="1">
                <a:effectLst>
                  <a:outerShdw blurRad="38000" dist="38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2112168"/>
            <a:ext cx="4041775" cy="502920"/>
          </a:xfrm>
        </p:spPr>
        <p:txBody>
          <a:bodyPr anchor="b">
            <a:noAutofit/>
          </a:bodyPr>
          <a:lstStyle>
            <a:lvl1pPr>
              <a:buNone/>
              <a:defRPr sz="2200" b="1">
                <a:effectLst>
                  <a:outerShdw blurRad="30000" dist="30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667000"/>
            <a:ext cx="4040188" cy="3657600"/>
          </a:xfrm>
        </p:spPr>
        <p:txBody>
          <a:bodyPr/>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2667000"/>
            <a:ext cx="4041775" cy="3657600"/>
          </a:xfrm>
        </p:spPr>
        <p:txBody>
          <a:bodyPr/>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9"/>
          <p:cNvSpPr>
            <a:spLocks noGrp="1"/>
          </p:cNvSpPr>
          <p:nvPr>
            <p:ph type="dt" sz="half" idx="10"/>
          </p:nvPr>
        </p:nvSpPr>
        <p:spPr/>
        <p:txBody>
          <a:bodyPr/>
          <a:lstStyle>
            <a:lvl1pPr>
              <a:defRPr/>
            </a:lvl1pPr>
          </a:lstStyle>
          <a:p>
            <a:fld id="{36A119F7-AD14-452D-BA62-D32B9B1367EE}" type="datetimeFigureOut">
              <a:rPr lang="zh-CN" altLang="en-US"/>
              <a:pPr/>
              <a:t>2011/5/11</a:t>
            </a:fld>
            <a:endParaRPr lang="en-US" altLang="zh-CN"/>
          </a:p>
        </p:txBody>
      </p:sp>
      <p:sp>
        <p:nvSpPr>
          <p:cNvPr id="8" name="Footer Placeholder 21"/>
          <p:cNvSpPr>
            <a:spLocks noGrp="1"/>
          </p:cNvSpPr>
          <p:nvPr>
            <p:ph type="ftr" sz="quarter" idx="11"/>
          </p:nvPr>
        </p:nvSpPr>
        <p:spPr/>
        <p:txBody>
          <a:bodyPr/>
          <a:lstStyle>
            <a:lvl1pPr>
              <a:defRPr/>
            </a:lvl1pPr>
          </a:lstStyle>
          <a:p>
            <a:endParaRPr lang="zh-CN" altLang="en-US"/>
          </a:p>
        </p:txBody>
      </p:sp>
      <p:sp>
        <p:nvSpPr>
          <p:cNvPr id="9" name="Slide Number Placeholder 17"/>
          <p:cNvSpPr>
            <a:spLocks noGrp="1"/>
          </p:cNvSpPr>
          <p:nvPr>
            <p:ph type="sldNum" sz="quarter" idx="12"/>
          </p:nvPr>
        </p:nvSpPr>
        <p:spPr/>
        <p:txBody>
          <a:bodyPr/>
          <a:lstStyle>
            <a:lvl1pPr>
              <a:defRPr/>
            </a:lvl1pPr>
          </a:lstStyle>
          <a:p>
            <a:fld id="{FE05939D-95F5-437E-9B64-65A4007129BC}" type="slidenum">
              <a:rPr lang="zh-CN" altLang="en-US"/>
              <a:pPr/>
              <a:t>‹#›</a:t>
            </a:fld>
            <a:endParaRPr lang="en-US" altLang="zh-CN"/>
          </a:p>
        </p:txBody>
      </p:sp>
    </p:spTree>
    <p:extLst>
      <p:ext uri="{BB962C8B-B14F-4D97-AF65-F5344CB8AC3E}">
        <p14:creationId xmlns:p14="http://schemas.microsoft.com/office/powerpoint/2010/main" val="1807324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a:effectLst/>
        </p:spPr>
        <p:txBody>
          <a:bodyPr/>
          <a:lstStyle>
            <a:lvl1pPr>
              <a:defRPr sz="4800" cap="none" baseline="0">
                <a:effectLst>
                  <a:outerShdw blurRad="30000" dist="30000" dir="2700000" algn="tl" rotWithShape="0">
                    <a:schemeClr val="bg2">
                      <a:shade val="45000"/>
                      <a:satMod val="150000"/>
                      <a:alpha val="90000"/>
                    </a:schemeClr>
                  </a:outerShdw>
                </a:effectLst>
              </a:defRPr>
            </a:lvl1pPr>
          </a:lstStyle>
          <a:p>
            <a:r>
              <a:rPr lang="en-US" smtClean="0"/>
              <a:t>Click to edit Master title style</a:t>
            </a:r>
            <a:endParaRPr lang="en-US" dirty="0"/>
          </a:p>
        </p:txBody>
      </p:sp>
      <p:sp>
        <p:nvSpPr>
          <p:cNvPr id="3" name="Date Placeholder 9"/>
          <p:cNvSpPr>
            <a:spLocks noGrp="1"/>
          </p:cNvSpPr>
          <p:nvPr>
            <p:ph type="dt" sz="half" idx="10"/>
          </p:nvPr>
        </p:nvSpPr>
        <p:spPr/>
        <p:txBody>
          <a:bodyPr/>
          <a:lstStyle>
            <a:lvl1pPr>
              <a:defRPr/>
            </a:lvl1pPr>
          </a:lstStyle>
          <a:p>
            <a:fld id="{AA07D089-0E8C-4A27-8B24-622AF7DF2221}" type="datetimeFigureOut">
              <a:rPr lang="zh-CN" altLang="en-US"/>
              <a:pPr/>
              <a:t>2011/5/11</a:t>
            </a:fld>
            <a:endParaRPr lang="en-US" altLang="zh-CN"/>
          </a:p>
        </p:txBody>
      </p:sp>
      <p:sp>
        <p:nvSpPr>
          <p:cNvPr id="4" name="Footer Placeholder 21"/>
          <p:cNvSpPr>
            <a:spLocks noGrp="1"/>
          </p:cNvSpPr>
          <p:nvPr>
            <p:ph type="ftr" sz="quarter" idx="11"/>
          </p:nvPr>
        </p:nvSpPr>
        <p:spPr/>
        <p:txBody>
          <a:bodyPr/>
          <a:lstStyle>
            <a:lvl1pPr>
              <a:defRPr/>
            </a:lvl1pPr>
          </a:lstStyle>
          <a:p>
            <a:endParaRPr lang="zh-CN" altLang="en-US"/>
          </a:p>
        </p:txBody>
      </p:sp>
      <p:sp>
        <p:nvSpPr>
          <p:cNvPr id="5" name="Slide Number Placeholder 17"/>
          <p:cNvSpPr>
            <a:spLocks noGrp="1"/>
          </p:cNvSpPr>
          <p:nvPr>
            <p:ph type="sldNum" sz="quarter" idx="12"/>
          </p:nvPr>
        </p:nvSpPr>
        <p:spPr/>
        <p:txBody>
          <a:bodyPr/>
          <a:lstStyle>
            <a:lvl1pPr>
              <a:defRPr/>
            </a:lvl1pPr>
          </a:lstStyle>
          <a:p>
            <a:fld id="{BD18D087-93C6-4603-AF27-CAEEBBFAC360}" type="slidenum">
              <a:rPr lang="zh-CN" altLang="en-US"/>
              <a:pPr/>
              <a:t>‹#›</a:t>
            </a:fld>
            <a:endParaRPr lang="en-US" altLang="zh-CN"/>
          </a:p>
        </p:txBody>
      </p:sp>
    </p:spTree>
    <p:extLst>
      <p:ext uri="{BB962C8B-B14F-4D97-AF65-F5344CB8AC3E}">
        <p14:creationId xmlns:p14="http://schemas.microsoft.com/office/powerpoint/2010/main" val="1941991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fld id="{C20E3995-6CB3-447E-B423-9452EE521B40}" type="datetimeFigureOut">
              <a:rPr lang="zh-CN" altLang="en-US"/>
              <a:pPr/>
              <a:t>2011/5/11</a:t>
            </a:fld>
            <a:endParaRPr lang="en-US" altLang="zh-CN"/>
          </a:p>
        </p:txBody>
      </p:sp>
      <p:sp>
        <p:nvSpPr>
          <p:cNvPr id="3" name="Footer Placeholder 21"/>
          <p:cNvSpPr>
            <a:spLocks noGrp="1"/>
          </p:cNvSpPr>
          <p:nvPr>
            <p:ph type="ftr" sz="quarter" idx="11"/>
          </p:nvPr>
        </p:nvSpPr>
        <p:spPr/>
        <p:txBody>
          <a:bodyPr/>
          <a:lstStyle>
            <a:lvl1pPr>
              <a:defRPr/>
            </a:lvl1pPr>
          </a:lstStyle>
          <a:p>
            <a:endParaRPr lang="zh-CN" altLang="en-US"/>
          </a:p>
        </p:txBody>
      </p:sp>
      <p:sp>
        <p:nvSpPr>
          <p:cNvPr id="4" name="Slide Number Placeholder 17"/>
          <p:cNvSpPr>
            <a:spLocks noGrp="1"/>
          </p:cNvSpPr>
          <p:nvPr>
            <p:ph type="sldNum" sz="quarter" idx="12"/>
          </p:nvPr>
        </p:nvSpPr>
        <p:spPr/>
        <p:txBody>
          <a:bodyPr/>
          <a:lstStyle>
            <a:lvl1pPr>
              <a:defRPr/>
            </a:lvl1pPr>
          </a:lstStyle>
          <a:p>
            <a:fld id="{C2E0B210-D185-4734-B53B-F93035BC5609}" type="slidenum">
              <a:rPr lang="zh-CN" altLang="en-US"/>
              <a:pPr/>
              <a:t>‹#›</a:t>
            </a:fld>
            <a:endParaRPr lang="en-US" altLang="zh-CN"/>
          </a:p>
        </p:txBody>
      </p:sp>
    </p:spTree>
    <p:extLst>
      <p:ext uri="{BB962C8B-B14F-4D97-AF65-F5344CB8AC3E}">
        <p14:creationId xmlns:p14="http://schemas.microsoft.com/office/powerpoint/2010/main" val="226353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1440"/>
            <a:ext cx="8229600" cy="914400"/>
          </a:xfrm>
        </p:spPr>
        <p:txBody>
          <a:bodyPr tIns="0" bIns="0"/>
          <a:lstStyle>
            <a:lvl1pPr algn="l">
              <a:buNone/>
              <a:defRPr sz="5000" b="1"/>
            </a:lvl1pPr>
          </a:lstStyle>
          <a:p>
            <a:r>
              <a:rPr lang="en-US" smtClean="0"/>
              <a:t>Click to edit Master title style</a:t>
            </a:r>
            <a:endParaRPr lang="en-US" dirty="0"/>
          </a:p>
        </p:txBody>
      </p:sp>
      <p:sp>
        <p:nvSpPr>
          <p:cNvPr id="3" name="Text Placeholder 2"/>
          <p:cNvSpPr>
            <a:spLocks noGrp="1"/>
          </p:cNvSpPr>
          <p:nvPr>
            <p:ph type="body" idx="2"/>
          </p:nvPr>
        </p:nvSpPr>
        <p:spPr>
          <a:xfrm>
            <a:off x="457200" y="1133856"/>
            <a:ext cx="2590800" cy="5181600"/>
          </a:xfrm>
        </p:spPr>
        <p:txBody>
          <a:bodyPr lIns="45720" rIns="0"/>
          <a:lstStyle>
            <a:lvl1pPr marL="0" indent="0">
              <a:spcBef>
                <a:spcPts val="300"/>
              </a:spcBef>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429000" y="1133472"/>
            <a:ext cx="5257800" cy="5191128"/>
          </a:xfrm>
        </p:spPr>
        <p:txBody>
          <a:bodyPr/>
          <a:lstStyle>
            <a:lvl1pPr algn="l">
              <a:defRPr sz="3000"/>
            </a:lvl1pPr>
            <a:lvl2pPr algn="l">
              <a:defRPr sz="2800"/>
            </a:lvl2pPr>
            <a:lvl3pPr algn="l">
              <a:defRPr sz="2400"/>
            </a:lvl3pPr>
            <a:lvl4pPr algn="l">
              <a:defRPr sz="2000"/>
            </a:lvl4pPr>
            <a:lvl5pPr algn="l">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9"/>
          <p:cNvSpPr>
            <a:spLocks noGrp="1"/>
          </p:cNvSpPr>
          <p:nvPr>
            <p:ph type="dt" sz="half" idx="10"/>
          </p:nvPr>
        </p:nvSpPr>
        <p:spPr/>
        <p:txBody>
          <a:bodyPr/>
          <a:lstStyle>
            <a:lvl1pPr>
              <a:defRPr/>
            </a:lvl1pPr>
          </a:lstStyle>
          <a:p>
            <a:fld id="{558FA271-0445-4912-9654-8EED239E20FC}" type="datetimeFigureOut">
              <a:rPr lang="zh-CN" altLang="en-US"/>
              <a:pPr/>
              <a:t>2011/5/11</a:t>
            </a:fld>
            <a:endParaRPr lang="en-US" altLang="zh-CN"/>
          </a:p>
        </p:txBody>
      </p:sp>
      <p:sp>
        <p:nvSpPr>
          <p:cNvPr id="6" name="Footer Placeholder 21"/>
          <p:cNvSpPr>
            <a:spLocks noGrp="1"/>
          </p:cNvSpPr>
          <p:nvPr>
            <p:ph type="ftr" sz="quarter" idx="11"/>
          </p:nvPr>
        </p:nvSpPr>
        <p:spPr/>
        <p:txBody>
          <a:bodyPr/>
          <a:lstStyle>
            <a:lvl1pPr>
              <a:defRPr/>
            </a:lvl1pPr>
          </a:lstStyle>
          <a:p>
            <a:endParaRPr lang="zh-CN" altLang="en-US"/>
          </a:p>
        </p:txBody>
      </p:sp>
      <p:sp>
        <p:nvSpPr>
          <p:cNvPr id="7" name="Slide Number Placeholder 17"/>
          <p:cNvSpPr>
            <a:spLocks noGrp="1"/>
          </p:cNvSpPr>
          <p:nvPr>
            <p:ph type="sldNum" sz="quarter" idx="12"/>
          </p:nvPr>
        </p:nvSpPr>
        <p:spPr/>
        <p:txBody>
          <a:bodyPr/>
          <a:lstStyle>
            <a:lvl1pPr>
              <a:defRPr/>
            </a:lvl1pPr>
          </a:lstStyle>
          <a:p>
            <a:fld id="{21652DBC-F366-4103-AD6F-081D1F77EBDA}" type="slidenum">
              <a:rPr lang="zh-CN" altLang="en-US"/>
              <a:pPr/>
              <a:t>‹#›</a:t>
            </a:fld>
            <a:endParaRPr lang="en-US" altLang="zh-CN"/>
          </a:p>
        </p:txBody>
      </p:sp>
    </p:spTree>
    <p:extLst>
      <p:ext uri="{BB962C8B-B14F-4D97-AF65-F5344CB8AC3E}">
        <p14:creationId xmlns:p14="http://schemas.microsoft.com/office/powerpoint/2010/main" val="1577263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6240" y="1981200"/>
            <a:ext cx="3429000" cy="522288"/>
          </a:xfrm>
        </p:spPr>
        <p:txBody>
          <a:bodyPr tIns="0" bIns="0"/>
          <a:lstStyle>
            <a:lvl1pPr algn="r">
              <a:buNone/>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4093368" y="1066800"/>
            <a:ext cx="4572000" cy="4572000"/>
          </a:xfrm>
          <a:solidFill>
            <a:schemeClr val="bg2">
              <a:shade val="75000"/>
            </a:schemeClr>
          </a:solidFill>
          <a:ln w="60325">
            <a:solidFill>
              <a:srgbClr val="FFFFFF"/>
            </a:solidFill>
            <a:miter lim="800000"/>
          </a:ln>
          <a:effectLst>
            <a:outerShdw blurRad="36195" dist="10000" dir="5400000" algn="tl" rotWithShape="0">
              <a:srgbClr val="000000">
                <a:alpha val="75000"/>
              </a:srgbClr>
            </a:outerShdw>
            <a:reflection stA="21000" endA="500" endPos="10000" dist="20000" dir="5400000" sy="-100000" algn="bl" rotWithShape="0"/>
          </a:effectLst>
        </p:spPr>
        <p:txBody>
          <a:bodyPr>
            <a:normAutofit/>
          </a:bodyPr>
          <a:lstStyle>
            <a:lvl1pPr>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76240" y="2543176"/>
            <a:ext cx="3429000" cy="914400"/>
          </a:xfrm>
        </p:spPr>
        <p:txBody>
          <a:bodyPr lIns="0" tIns="0" rIns="0" bIns="0"/>
          <a:lstStyle>
            <a:lvl1pPr indent="0" algn="r">
              <a:spcBef>
                <a:spcPts val="300"/>
              </a:spcBef>
              <a:buFontTx/>
              <a:buNone/>
              <a:defRPr sz="1400" baseline="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9"/>
          <p:cNvSpPr>
            <a:spLocks noGrp="1"/>
          </p:cNvSpPr>
          <p:nvPr>
            <p:ph type="dt" sz="half" idx="10"/>
          </p:nvPr>
        </p:nvSpPr>
        <p:spPr/>
        <p:txBody>
          <a:bodyPr/>
          <a:lstStyle>
            <a:lvl1pPr>
              <a:defRPr/>
            </a:lvl1pPr>
          </a:lstStyle>
          <a:p>
            <a:fld id="{7631F9E8-DD3E-41D8-A066-BBE06C80BD07}" type="datetimeFigureOut">
              <a:rPr lang="zh-CN" altLang="en-US"/>
              <a:pPr/>
              <a:t>2011/5/11</a:t>
            </a:fld>
            <a:endParaRPr lang="en-US" altLang="zh-CN"/>
          </a:p>
        </p:txBody>
      </p:sp>
      <p:sp>
        <p:nvSpPr>
          <p:cNvPr id="6" name="Footer Placeholder 21"/>
          <p:cNvSpPr>
            <a:spLocks noGrp="1"/>
          </p:cNvSpPr>
          <p:nvPr>
            <p:ph type="ftr" sz="quarter" idx="11"/>
          </p:nvPr>
        </p:nvSpPr>
        <p:spPr/>
        <p:txBody>
          <a:bodyPr/>
          <a:lstStyle>
            <a:lvl1pPr>
              <a:defRPr/>
            </a:lvl1pPr>
          </a:lstStyle>
          <a:p>
            <a:endParaRPr lang="zh-CN" altLang="en-US"/>
          </a:p>
        </p:txBody>
      </p:sp>
      <p:sp>
        <p:nvSpPr>
          <p:cNvPr id="7" name="Slide Number Placeholder 17"/>
          <p:cNvSpPr>
            <a:spLocks noGrp="1"/>
          </p:cNvSpPr>
          <p:nvPr>
            <p:ph type="sldNum" sz="quarter" idx="12"/>
          </p:nvPr>
        </p:nvSpPr>
        <p:spPr/>
        <p:txBody>
          <a:bodyPr/>
          <a:lstStyle>
            <a:lvl1pPr>
              <a:defRPr/>
            </a:lvl1pPr>
          </a:lstStyle>
          <a:p>
            <a:fld id="{B80DEEA1-4AE1-47AA-975C-63A90CCE55CA}" type="slidenum">
              <a:rPr lang="zh-CN" altLang="en-US"/>
              <a:pPr/>
              <a:t>‹#›</a:t>
            </a:fld>
            <a:endParaRPr lang="en-US" altLang="zh-CN"/>
          </a:p>
        </p:txBody>
      </p:sp>
    </p:spTree>
    <p:extLst>
      <p:ext uri="{BB962C8B-B14F-4D97-AF65-F5344CB8AC3E}">
        <p14:creationId xmlns:p14="http://schemas.microsoft.com/office/powerpoint/2010/main" val="2501775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7" name="Flowchart: Document 6"/>
          <p:cNvSpPr/>
          <p:nvPr/>
        </p:nvSpPr>
        <p:spPr>
          <a:xfrm rot="10800000">
            <a:off x="1" y="1142899"/>
            <a:ext cx="9144000" cy="5562705"/>
          </a:xfrm>
          <a:custGeom>
            <a:avLst/>
            <a:gdLst>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252">
                <a:moveTo>
                  <a:pt x="0" y="0"/>
                </a:moveTo>
                <a:lnTo>
                  <a:pt x="21600" y="0"/>
                </a:lnTo>
                <a:lnTo>
                  <a:pt x="21600" y="17322"/>
                </a:lnTo>
                <a:cubicBezTo>
                  <a:pt x="10800" y="17322"/>
                  <a:pt x="10056" y="24231"/>
                  <a:pt x="0" y="20252"/>
                </a:cubicBezTo>
                <a:lnTo>
                  <a:pt x="0" y="0"/>
                </a:lnTo>
                <a:close/>
              </a:path>
            </a:pathLst>
          </a:custGeom>
          <a:gradFill>
            <a:gsLst>
              <a:gs pos="100000">
                <a:schemeClr val="bg2">
                  <a:tint val="55000"/>
                  <a:satMod val="1800000"/>
                  <a:alpha val="55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US">
              <a:solidFill>
                <a:srgbClr val="FFFFFF"/>
              </a:solidFill>
              <a:latin typeface="Corbel" pitchFamily="34" charset="0"/>
            </a:endParaRPr>
          </a:p>
        </p:txBody>
      </p:sp>
      <p:sp>
        <p:nvSpPr>
          <p:cNvPr id="8" name="Flowchart: Document 7"/>
          <p:cNvSpPr/>
          <p:nvPr/>
        </p:nvSpPr>
        <p:spPr>
          <a:xfrm rot="10800000">
            <a:off x="1" y="1341133"/>
            <a:ext cx="9144000" cy="4480425"/>
          </a:xfrm>
          <a:custGeom>
            <a:avLst/>
            <a:gdLst>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032">
                <a:moveTo>
                  <a:pt x="0" y="0"/>
                </a:moveTo>
                <a:lnTo>
                  <a:pt x="21600" y="0"/>
                </a:lnTo>
                <a:lnTo>
                  <a:pt x="21600" y="17322"/>
                </a:lnTo>
                <a:cubicBezTo>
                  <a:pt x="10800" y="17322"/>
                  <a:pt x="8684" y="24776"/>
                  <a:pt x="0" y="20032"/>
                </a:cubicBezTo>
                <a:lnTo>
                  <a:pt x="0" y="0"/>
                </a:lnTo>
                <a:close/>
              </a:path>
            </a:pathLst>
          </a:custGeom>
          <a:gradFill>
            <a:gsLst>
              <a:gs pos="100000">
                <a:schemeClr val="bg2">
                  <a:tint val="40000"/>
                  <a:satMod val="1900000"/>
                  <a:alpha val="30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US">
              <a:solidFill>
                <a:srgbClr val="FFFFFF"/>
              </a:solidFill>
              <a:latin typeface="Corbel" pitchFamily="34" charset="0"/>
            </a:endParaRPr>
          </a:p>
        </p:txBody>
      </p:sp>
      <p:sp>
        <p:nvSpPr>
          <p:cNvPr id="9" name="Title Placeholder 8"/>
          <p:cNvSpPr>
            <a:spLocks noGrp="1"/>
          </p:cNvSpPr>
          <p:nvPr>
            <p:ph type="title"/>
          </p:nvPr>
        </p:nvSpPr>
        <p:spPr>
          <a:xfrm>
            <a:off x="457200" y="533400"/>
            <a:ext cx="8229600" cy="1524000"/>
          </a:xfrm>
          <a:prstGeom prst="rect">
            <a:avLst/>
          </a:prstGeom>
        </p:spPr>
        <p:txBody>
          <a:bodyPr vert="horz" lIns="0" tIns="9144" rIns="0" bIns="9144" anchor="b">
            <a:normAutofit/>
          </a:bodyPr>
          <a:lstStyle/>
          <a:p>
            <a:r>
              <a:rPr lang="en-US" smtClean="0"/>
              <a:t>Click to edit Master title style</a:t>
            </a:r>
            <a:endParaRPr lang="en-US" dirty="0"/>
          </a:p>
        </p:txBody>
      </p:sp>
      <p:sp>
        <p:nvSpPr>
          <p:cNvPr id="1033" name="Text Placeholder 29"/>
          <p:cNvSpPr>
            <a:spLocks noGrp="1"/>
          </p:cNvSpPr>
          <p:nvPr>
            <p:ph type="body" idx="1"/>
          </p:nvPr>
        </p:nvSpPr>
        <p:spPr bwMode="auto">
          <a:xfrm>
            <a:off x="457200" y="2179638"/>
            <a:ext cx="8229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1981200" cy="365125"/>
          </a:xfrm>
          <a:prstGeom prst="rect">
            <a:avLst/>
          </a:prstGeom>
        </p:spPr>
        <p:txBody>
          <a:bodyPr vert="horz" wrap="square" lIns="91440" tIns="45720" rIns="91440" bIns="45720" numCol="1" anchor="b" anchorCtr="0" compatLnSpc="1">
            <a:prstTxWarp prst="textNoShape">
              <a:avLst/>
            </a:prstTxWarp>
          </a:bodyPr>
          <a:lstStyle>
            <a:lvl1pPr algn="ctr">
              <a:defRPr sz="1200">
                <a:solidFill>
                  <a:srgbClr val="BCB7A8"/>
                </a:solidFill>
                <a:cs typeface="华文新魏"/>
              </a:defRPr>
            </a:lvl1pPr>
          </a:lstStyle>
          <a:p>
            <a:fld id="{3916380E-5678-4DA1-A38A-9FBFF62137E8}" type="datetimeFigureOut">
              <a:rPr lang="zh-CN" altLang="en-US"/>
              <a:pPr/>
              <a:t>2011/5/11</a:t>
            </a:fld>
            <a:endParaRPr lang="en-US" altLang="zh-CN"/>
          </a:p>
        </p:txBody>
      </p:sp>
      <p:sp>
        <p:nvSpPr>
          <p:cNvPr id="22" name="Footer Placeholder 21"/>
          <p:cNvSpPr>
            <a:spLocks noGrp="1"/>
          </p:cNvSpPr>
          <p:nvPr>
            <p:ph type="ftr" sz="quarter" idx="3"/>
          </p:nvPr>
        </p:nvSpPr>
        <p:spPr>
          <a:xfrm>
            <a:off x="2438400" y="6356350"/>
            <a:ext cx="2895600" cy="365125"/>
          </a:xfrm>
          <a:prstGeom prst="rect">
            <a:avLst/>
          </a:prstGeom>
        </p:spPr>
        <p:txBody>
          <a:bodyPr vert="horz" wrap="square" lIns="0" tIns="45720" rIns="91440" bIns="45720" numCol="1" anchor="b" anchorCtr="0" compatLnSpc="1">
            <a:prstTxWarp prst="textNoShape">
              <a:avLst/>
            </a:prstTxWarp>
          </a:bodyPr>
          <a:lstStyle>
            <a:lvl1pPr>
              <a:defRPr sz="1200">
                <a:solidFill>
                  <a:srgbClr val="BCB7A8"/>
                </a:solidFill>
                <a:cs typeface="华文新魏"/>
              </a:defRPr>
            </a:lvl1pPr>
          </a:lstStyle>
          <a:p>
            <a:endParaRPr lang="zh-CN" altLang="en-US"/>
          </a:p>
        </p:txBody>
      </p:sp>
      <p:sp>
        <p:nvSpPr>
          <p:cNvPr id="18" name="Slide Number Placeholder 17"/>
          <p:cNvSpPr>
            <a:spLocks noGrp="1"/>
          </p:cNvSpPr>
          <p:nvPr>
            <p:ph type="sldNum" sz="quarter" idx="4"/>
          </p:nvPr>
        </p:nvSpPr>
        <p:spPr>
          <a:xfrm>
            <a:off x="8153400" y="6356350"/>
            <a:ext cx="533400" cy="365125"/>
          </a:xfrm>
          <a:prstGeom prst="rect">
            <a:avLst/>
          </a:prstGeom>
        </p:spPr>
        <p:txBody>
          <a:bodyPr vert="horz" wrap="square" lIns="91440" tIns="45720" rIns="0" bIns="45720" numCol="1" anchor="b" anchorCtr="0" compatLnSpc="1">
            <a:prstTxWarp prst="textNoShape">
              <a:avLst/>
            </a:prstTxWarp>
          </a:bodyPr>
          <a:lstStyle>
            <a:lvl1pPr algn="r">
              <a:defRPr sz="1400">
                <a:solidFill>
                  <a:srgbClr val="BCB7A8"/>
                </a:solidFill>
                <a:cs typeface="华文新魏"/>
              </a:defRPr>
            </a:lvl1pPr>
          </a:lstStyle>
          <a:p>
            <a:fld id="{9069BEB9-D98A-4AAA-AC3B-2919C6CC258B}" type="slidenum">
              <a:rPr lang="zh-CN" altLang="en-US"/>
              <a:pPr/>
              <a:t>‹#›</a:t>
            </a:fld>
            <a:endParaRPr lang="en-US" altLang="zh-CN"/>
          </a:p>
        </p:txBody>
      </p:sp>
    </p:spTree>
  </p:cSld>
  <p:clrMap bg1="dk1" tx1="lt1" bg2="dk2" tx2="lt2" accent1="accent1" accent2="accent2" accent3="accent3" accent4="accent4" accent5="accent5" accent6="accent6" hlink="hlink" folHlink="folHlink"/>
  <p:sldLayoutIdLst>
    <p:sldLayoutId id="2147484220" r:id="rId1"/>
    <p:sldLayoutId id="2147484210" r:id="rId2"/>
    <p:sldLayoutId id="2147484211" r:id="rId3"/>
    <p:sldLayoutId id="2147484212" r:id="rId4"/>
    <p:sldLayoutId id="2147484213" r:id="rId5"/>
    <p:sldLayoutId id="2147484214" r:id="rId6"/>
    <p:sldLayoutId id="2147484215" r:id="rId7"/>
    <p:sldLayoutId id="2147484216" r:id="rId8"/>
    <p:sldLayoutId id="2147484217" r:id="rId9"/>
    <p:sldLayoutId id="2147484218" r:id="rId10"/>
    <p:sldLayoutId id="2147484219" r:id="rId11"/>
  </p:sldLayoutIdLst>
  <p:txStyles>
    <p:titleStyle>
      <a:lvl1pPr algn="l" rtl="0" eaLnBrk="0" fontAlgn="base" hangingPunct="0">
        <a:spcBef>
          <a:spcPct val="0"/>
        </a:spcBef>
        <a:spcAft>
          <a:spcPct val="0"/>
        </a:spcAft>
        <a:defRPr sz="4800" b="1" kern="1200">
          <a:ln w="500">
            <a:solidFill>
              <a:schemeClr val="tx2">
                <a:shade val="20000"/>
                <a:satMod val="350000"/>
              </a:schemeClr>
            </a:solidFill>
          </a:ln>
          <a:solidFill>
            <a:srgbClr val="FFFFD2"/>
          </a:solidFill>
          <a:effectLst>
            <a:outerShdw blurRad="30000" dist="30000" dir="2700000" algn="tl" rotWithShape="0">
              <a:schemeClr val="bg2">
                <a:shade val="45000"/>
                <a:satMod val="150000"/>
                <a:alpha val="90000"/>
              </a:schemeClr>
            </a:outerShdw>
          </a:effectLst>
          <a:latin typeface="+mj-lt"/>
          <a:ea typeface="+mj-ea"/>
          <a:cs typeface="+mj-cs"/>
        </a:defRPr>
      </a:lvl1pPr>
      <a:lvl2pPr algn="l" rtl="0" eaLnBrk="0" fontAlgn="base" hangingPunct="0">
        <a:spcBef>
          <a:spcPct val="0"/>
        </a:spcBef>
        <a:spcAft>
          <a:spcPct val="0"/>
        </a:spcAft>
        <a:defRPr sz="4800" b="1">
          <a:solidFill>
            <a:srgbClr val="FFFFD2"/>
          </a:solidFill>
          <a:latin typeface="Corbel" pitchFamily="34" charset="0"/>
        </a:defRPr>
      </a:lvl2pPr>
      <a:lvl3pPr algn="l" rtl="0" eaLnBrk="0" fontAlgn="base" hangingPunct="0">
        <a:spcBef>
          <a:spcPct val="0"/>
        </a:spcBef>
        <a:spcAft>
          <a:spcPct val="0"/>
        </a:spcAft>
        <a:defRPr sz="4800" b="1">
          <a:solidFill>
            <a:srgbClr val="FFFFD2"/>
          </a:solidFill>
          <a:latin typeface="Corbel" pitchFamily="34" charset="0"/>
        </a:defRPr>
      </a:lvl3pPr>
      <a:lvl4pPr algn="l" rtl="0" eaLnBrk="0" fontAlgn="base" hangingPunct="0">
        <a:spcBef>
          <a:spcPct val="0"/>
        </a:spcBef>
        <a:spcAft>
          <a:spcPct val="0"/>
        </a:spcAft>
        <a:defRPr sz="4800" b="1">
          <a:solidFill>
            <a:srgbClr val="FFFFD2"/>
          </a:solidFill>
          <a:latin typeface="Corbel" pitchFamily="34" charset="0"/>
        </a:defRPr>
      </a:lvl4pPr>
      <a:lvl5pPr algn="l" rtl="0" eaLnBrk="0" fontAlgn="base" hangingPunct="0">
        <a:spcBef>
          <a:spcPct val="0"/>
        </a:spcBef>
        <a:spcAft>
          <a:spcPct val="0"/>
        </a:spcAft>
        <a:defRPr sz="4800" b="1">
          <a:solidFill>
            <a:srgbClr val="FFFFD2"/>
          </a:solidFill>
          <a:latin typeface="Corbel" pitchFamily="34" charset="0"/>
        </a:defRPr>
      </a:lvl5pPr>
      <a:lvl6pPr marL="457200" algn="l" rtl="0" fontAlgn="base">
        <a:spcBef>
          <a:spcPct val="0"/>
        </a:spcBef>
        <a:spcAft>
          <a:spcPct val="0"/>
        </a:spcAft>
        <a:defRPr sz="4800" b="1">
          <a:solidFill>
            <a:srgbClr val="FFFFD2"/>
          </a:solidFill>
          <a:latin typeface="Corbel" pitchFamily="34" charset="0"/>
        </a:defRPr>
      </a:lvl6pPr>
      <a:lvl7pPr marL="914400" algn="l" rtl="0" fontAlgn="base">
        <a:spcBef>
          <a:spcPct val="0"/>
        </a:spcBef>
        <a:spcAft>
          <a:spcPct val="0"/>
        </a:spcAft>
        <a:defRPr sz="4800" b="1">
          <a:solidFill>
            <a:srgbClr val="FFFFD2"/>
          </a:solidFill>
          <a:latin typeface="Corbel" pitchFamily="34" charset="0"/>
        </a:defRPr>
      </a:lvl7pPr>
      <a:lvl8pPr marL="1371600" algn="l" rtl="0" fontAlgn="base">
        <a:spcBef>
          <a:spcPct val="0"/>
        </a:spcBef>
        <a:spcAft>
          <a:spcPct val="0"/>
        </a:spcAft>
        <a:defRPr sz="4800" b="1">
          <a:solidFill>
            <a:srgbClr val="FFFFD2"/>
          </a:solidFill>
          <a:latin typeface="Corbel" pitchFamily="34" charset="0"/>
        </a:defRPr>
      </a:lvl8pPr>
      <a:lvl9pPr marL="1828800" algn="l" rtl="0" fontAlgn="base">
        <a:spcBef>
          <a:spcPct val="0"/>
        </a:spcBef>
        <a:spcAft>
          <a:spcPct val="0"/>
        </a:spcAft>
        <a:defRPr sz="4800" b="1">
          <a:solidFill>
            <a:srgbClr val="FFFFD2"/>
          </a:solidFill>
          <a:latin typeface="Corbel" pitchFamily="34" charset="0"/>
        </a:defRPr>
      </a:lvl9pPr>
    </p:titleStyle>
    <p:bodyStyle>
      <a:lvl1pPr marL="319088" indent="-319088" algn="l" rtl="0" eaLnBrk="0" fontAlgn="base" hangingPunct="0">
        <a:spcBef>
          <a:spcPct val="20000"/>
        </a:spcBef>
        <a:spcAft>
          <a:spcPct val="0"/>
        </a:spcAft>
        <a:buClr>
          <a:schemeClr val="accent1"/>
        </a:buClr>
        <a:buSzPct val="70000"/>
        <a:buFont typeface="Wingdings 2" pitchFamily="18" charset="2"/>
        <a:buChar char=""/>
        <a:defRPr sz="3000" kern="1200">
          <a:solidFill>
            <a:schemeClr val="tx1"/>
          </a:solidFill>
          <a:latin typeface="+mn-lt"/>
          <a:ea typeface="+mn-ea"/>
          <a:cs typeface="+mn-cs"/>
        </a:defRPr>
      </a:lvl1pPr>
      <a:lvl2pPr marL="630238" indent="-273050" algn="l" rtl="0" eaLnBrk="0" fontAlgn="base" hangingPunct="0">
        <a:spcBef>
          <a:spcPct val="20000"/>
        </a:spcBef>
        <a:spcAft>
          <a:spcPct val="0"/>
        </a:spcAft>
        <a:buClr>
          <a:schemeClr val="accent2"/>
        </a:buClr>
        <a:buFont typeface="Wingdings 2" pitchFamily="18" charset="2"/>
        <a:buChar char=""/>
        <a:defRPr sz="2600" kern="1200">
          <a:solidFill>
            <a:schemeClr val="tx1"/>
          </a:solidFill>
          <a:latin typeface="+mn-lt"/>
          <a:ea typeface="+mn-ea"/>
          <a:cs typeface="+mn-cs"/>
        </a:defRPr>
      </a:lvl2pPr>
      <a:lvl3pPr marL="922338" indent="-273050" algn="l" rtl="0" eaLnBrk="0" fontAlgn="base" hangingPunct="0">
        <a:spcBef>
          <a:spcPct val="20000"/>
        </a:spcBef>
        <a:spcAft>
          <a:spcPct val="0"/>
        </a:spcAft>
        <a:buClr>
          <a:srgbClr val="FF953E"/>
        </a:buClr>
        <a:buFont typeface="Wingdings 2" pitchFamily="18" charset="2"/>
        <a:buChar char=""/>
        <a:defRPr sz="2400" kern="1200">
          <a:solidFill>
            <a:schemeClr val="tx1"/>
          </a:solidFill>
          <a:latin typeface="+mn-lt"/>
          <a:ea typeface="+mn-ea"/>
          <a:cs typeface="+mn-cs"/>
        </a:defRPr>
      </a:lvl3pPr>
      <a:lvl4pPr marL="1187450" indent="-228600" algn="l" rtl="0" eaLnBrk="0" fontAlgn="base" hangingPunct="0">
        <a:spcBef>
          <a:spcPct val="20000"/>
        </a:spcBef>
        <a:spcAft>
          <a:spcPct val="0"/>
        </a:spcAft>
        <a:buClr>
          <a:srgbClr val="F8BD52"/>
        </a:buClr>
        <a:buFont typeface="Wingdings 2" pitchFamily="18" charset="2"/>
        <a:buChar char=""/>
        <a:defRPr sz="2200" kern="1200">
          <a:solidFill>
            <a:schemeClr val="tx1"/>
          </a:solidFill>
          <a:latin typeface="+mn-lt"/>
          <a:ea typeface="+mn-ea"/>
          <a:cs typeface="+mn-cs"/>
        </a:defRPr>
      </a:lvl4pPr>
      <a:lvl5pPr marL="1425575" indent="-228600" algn="l" rtl="0" eaLnBrk="0" fontAlgn="base" hangingPunct="0">
        <a:spcBef>
          <a:spcPct val="20000"/>
        </a:spcBef>
        <a:spcAft>
          <a:spcPct val="0"/>
        </a:spcAft>
        <a:buClr>
          <a:srgbClr val="46A6BD"/>
        </a:buClr>
        <a:buFont typeface="Wingdings 2" pitchFamily="18" charset="2"/>
        <a:buChar char=""/>
        <a:defRPr sz="2000" kern="1200">
          <a:solidFill>
            <a:schemeClr val="tx1"/>
          </a:solidFill>
          <a:latin typeface="+mn-lt"/>
          <a:ea typeface="+mn-ea"/>
          <a:cs typeface="+mn-cs"/>
        </a:defRPr>
      </a:lvl5pPr>
      <a:lvl6pPr marL="1673352" indent="-228600" algn="l" rtl="0" eaLnBrk="1" latinLnBrk="0" hangingPunct="1">
        <a:spcBef>
          <a:spcPct val="20000"/>
        </a:spcBef>
        <a:buClr>
          <a:schemeClr val="accent6"/>
        </a:buClr>
        <a:buFont typeface="Wingdings 2"/>
        <a:buChar char=""/>
        <a:defRPr sz="1800" kern="1200">
          <a:solidFill>
            <a:schemeClr val="tx1"/>
          </a:solidFill>
          <a:latin typeface="+mn-lt"/>
          <a:ea typeface="+mn-ea"/>
          <a:cs typeface="+mn-cs"/>
        </a:defRPr>
      </a:lvl6pPr>
      <a:lvl7pPr marL="1911096" indent="-228600" algn="l" rtl="0" eaLnBrk="1" latinLnBrk="0" hangingPunct="1">
        <a:spcBef>
          <a:spcPct val="20000"/>
        </a:spcBef>
        <a:buClr>
          <a:schemeClr val="tx2"/>
        </a:buClr>
        <a:buFont typeface="Wingdings 2"/>
        <a:buChar char=""/>
        <a:defRPr sz="1600" kern="1200">
          <a:solidFill>
            <a:schemeClr val="tx1"/>
          </a:solidFill>
          <a:latin typeface="+mn-lt"/>
          <a:ea typeface="+mn-ea"/>
          <a:cs typeface="+mn-cs"/>
        </a:defRPr>
      </a:lvl7pPr>
      <a:lvl8pPr marL="2121408"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8pPr>
      <a:lvl9pPr marL="2322576"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library.duke.edu/research/citing/"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fontAlgn="auto" hangingPunct="1">
              <a:spcAft>
                <a:spcPts val="0"/>
              </a:spcAft>
              <a:defRPr/>
            </a:pPr>
            <a:r>
              <a:rPr lang="en-US" altLang="zh-CN" dirty="0" smtClean="0">
                <a:solidFill>
                  <a:schemeClr val="tx2">
                    <a:tint val="100000"/>
                    <a:satMod val="250000"/>
                  </a:schemeClr>
                </a:solidFill>
              </a:rPr>
              <a:t>Report Writing</a:t>
            </a:r>
          </a:p>
        </p:txBody>
      </p:sp>
      <p:sp>
        <p:nvSpPr>
          <p:cNvPr id="4" name="Subtitle 4"/>
          <p:cNvSpPr txBox="1">
            <a:spLocks/>
          </p:cNvSpPr>
          <p:nvPr/>
        </p:nvSpPr>
        <p:spPr bwMode="auto">
          <a:xfrm>
            <a:off x="533400" y="36576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lvl1pPr marL="0" indent="0" algn="l" rtl="0" eaLnBrk="0" fontAlgn="base" hangingPunct="0">
              <a:spcBef>
                <a:spcPct val="20000"/>
              </a:spcBef>
              <a:spcAft>
                <a:spcPct val="0"/>
              </a:spcAft>
              <a:buClr>
                <a:schemeClr val="accent1"/>
              </a:buClr>
              <a:buSzPct val="70000"/>
              <a:buFont typeface="Wingdings 2" pitchFamily="18" charset="2"/>
              <a:buNone/>
              <a:defRPr sz="1900" kern="1200">
                <a:solidFill>
                  <a:schemeClr val="tx1"/>
                </a:solidFill>
                <a:latin typeface="+mn-lt"/>
                <a:ea typeface="+mn-ea"/>
                <a:cs typeface="+mn-cs"/>
              </a:defRPr>
            </a:lvl1pPr>
            <a:lvl2pPr marL="457200" indent="0" algn="ctr" rtl="0" eaLnBrk="0" fontAlgn="base" hangingPunct="0">
              <a:spcBef>
                <a:spcPct val="20000"/>
              </a:spcBef>
              <a:spcAft>
                <a:spcPct val="0"/>
              </a:spcAft>
              <a:buClr>
                <a:schemeClr val="accent2"/>
              </a:buClr>
              <a:buFont typeface="Wingdings 2" pitchFamily="18" charset="2"/>
              <a:buNone/>
              <a:defRPr sz="2600" kern="1200">
                <a:solidFill>
                  <a:schemeClr val="tx1"/>
                </a:solidFill>
                <a:latin typeface="+mn-lt"/>
                <a:ea typeface="+mn-ea"/>
                <a:cs typeface="+mn-cs"/>
              </a:defRPr>
            </a:lvl2pPr>
            <a:lvl3pPr marL="914400" indent="0" algn="ctr" rtl="0" eaLnBrk="0" fontAlgn="base" hangingPunct="0">
              <a:spcBef>
                <a:spcPct val="20000"/>
              </a:spcBef>
              <a:spcAft>
                <a:spcPct val="0"/>
              </a:spcAft>
              <a:buClr>
                <a:srgbClr val="FF953E"/>
              </a:buClr>
              <a:buFont typeface="Wingdings 2" pitchFamily="18" charset="2"/>
              <a:buNone/>
              <a:defRPr sz="2400" kern="1200">
                <a:solidFill>
                  <a:schemeClr val="tx1"/>
                </a:solidFill>
                <a:latin typeface="+mn-lt"/>
                <a:ea typeface="+mn-ea"/>
                <a:cs typeface="+mn-cs"/>
              </a:defRPr>
            </a:lvl3pPr>
            <a:lvl4pPr marL="1371600" indent="0" algn="ctr" rtl="0" eaLnBrk="0" fontAlgn="base" hangingPunct="0">
              <a:spcBef>
                <a:spcPct val="20000"/>
              </a:spcBef>
              <a:spcAft>
                <a:spcPct val="0"/>
              </a:spcAft>
              <a:buClr>
                <a:srgbClr val="F8BD52"/>
              </a:buClr>
              <a:buFont typeface="Wingdings 2" pitchFamily="18" charset="2"/>
              <a:buNone/>
              <a:defRPr sz="2200" kern="1200">
                <a:solidFill>
                  <a:schemeClr val="tx1"/>
                </a:solidFill>
                <a:latin typeface="+mn-lt"/>
                <a:ea typeface="+mn-ea"/>
                <a:cs typeface="+mn-cs"/>
              </a:defRPr>
            </a:lvl4pPr>
            <a:lvl5pPr marL="1828800" indent="0" algn="ctr" rtl="0" eaLnBrk="0" fontAlgn="base" hangingPunct="0">
              <a:spcBef>
                <a:spcPct val="20000"/>
              </a:spcBef>
              <a:spcAft>
                <a:spcPct val="0"/>
              </a:spcAft>
              <a:buClr>
                <a:srgbClr val="46A6BD"/>
              </a:buClr>
              <a:buFont typeface="Wingdings 2" pitchFamily="18" charset="2"/>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6"/>
              </a:buClr>
              <a:buFont typeface="Wingdings 2"/>
              <a:buNone/>
              <a:defRPr sz="1800" kern="1200">
                <a:solidFill>
                  <a:schemeClr val="tx1"/>
                </a:solidFill>
                <a:latin typeface="+mn-lt"/>
                <a:ea typeface="+mn-ea"/>
                <a:cs typeface="+mn-cs"/>
              </a:defRPr>
            </a:lvl6pPr>
            <a:lvl7pPr marL="2743200" indent="0" algn="ctr" rtl="0" eaLnBrk="1" latinLnBrk="0" hangingPunct="1">
              <a:spcBef>
                <a:spcPct val="20000"/>
              </a:spcBef>
              <a:buClr>
                <a:schemeClr val="tx2"/>
              </a:buClr>
              <a:buFont typeface="Wingdings 2"/>
              <a:buNone/>
              <a:defRPr sz="1600" kern="1200">
                <a:solidFill>
                  <a:schemeClr val="tx1"/>
                </a:solidFill>
                <a:latin typeface="+mn-lt"/>
                <a:ea typeface="+mn-ea"/>
                <a:cs typeface="+mn-cs"/>
              </a:defRPr>
            </a:lvl7pPr>
            <a:lvl8pPr marL="3200400" indent="0" algn="ctr" rtl="0" eaLnBrk="1" latinLnBrk="0" hangingPunct="1">
              <a:spcBef>
                <a:spcPct val="20000"/>
              </a:spcBef>
              <a:buClr>
                <a:schemeClr val="tx2"/>
              </a:buClr>
              <a:buFont typeface="Wingdings 2"/>
              <a:buNone/>
              <a:defRPr sz="1400" kern="1200">
                <a:solidFill>
                  <a:schemeClr val="tx1"/>
                </a:solidFill>
                <a:latin typeface="+mn-lt"/>
                <a:ea typeface="+mn-ea"/>
                <a:cs typeface="+mn-cs"/>
              </a:defRPr>
            </a:lvl8pPr>
            <a:lvl9pPr marL="3657600" indent="0" algn="ctr" rtl="0" eaLnBrk="1" latinLnBrk="0" hangingPunct="1">
              <a:spcBef>
                <a:spcPct val="20000"/>
              </a:spcBef>
              <a:buClr>
                <a:schemeClr val="tx2"/>
              </a:buClr>
              <a:buFont typeface="Wingdings 2"/>
              <a:buNone/>
              <a:defRPr sz="1400" kern="1200">
                <a:solidFill>
                  <a:schemeClr val="tx1"/>
                </a:solidFill>
                <a:latin typeface="+mn-lt"/>
                <a:ea typeface="+mn-ea"/>
                <a:cs typeface="+mn-cs"/>
              </a:defRPr>
            </a:lvl9pPr>
          </a:lstStyle>
          <a:p>
            <a:pPr eaLnBrk="1" hangingPunct="1"/>
            <a:r>
              <a:rPr lang="en-US" sz="2400" dirty="0" smtClean="0"/>
              <a:t>Part II: Writing the Report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Report Format</a:t>
            </a:r>
          </a:p>
        </p:txBody>
      </p:sp>
      <p:sp>
        <p:nvSpPr>
          <p:cNvPr id="6147" name="Content Placeholder 2"/>
          <p:cNvSpPr>
            <a:spLocks noGrp="1"/>
          </p:cNvSpPr>
          <p:nvPr>
            <p:ph idx="1"/>
          </p:nvPr>
        </p:nvSpPr>
        <p:spPr/>
        <p:txBody>
          <a:bodyPr/>
          <a:lstStyle/>
          <a:p>
            <a:pPr eaLnBrk="1" hangingPunct="1"/>
            <a:r>
              <a:rPr lang="en-US" altLang="zh-CN" dirty="0" smtClean="0">
                <a:cs typeface="华文新魏"/>
              </a:rPr>
              <a:t>Paragraphs:</a:t>
            </a:r>
          </a:p>
          <a:p>
            <a:pPr lvl="1" eaLnBrk="1" hangingPunct="1"/>
            <a:r>
              <a:rPr lang="en-US" altLang="zh-CN" dirty="0" smtClean="0">
                <a:cs typeface="华文新魏"/>
              </a:rPr>
              <a:t>Introduction</a:t>
            </a:r>
          </a:p>
          <a:p>
            <a:pPr lvl="1" eaLnBrk="1" hangingPunct="1"/>
            <a:r>
              <a:rPr lang="en-US" altLang="zh-CN" dirty="0" smtClean="0">
                <a:cs typeface="华文新魏"/>
              </a:rPr>
              <a:t>Body: three or more</a:t>
            </a:r>
          </a:p>
          <a:p>
            <a:pPr lvl="1" eaLnBrk="1" hangingPunct="1"/>
            <a:r>
              <a:rPr lang="en-US" altLang="zh-CN" dirty="0" smtClean="0">
                <a:cs typeface="华文新魏"/>
              </a:rPr>
              <a:t>Conclusion</a:t>
            </a:r>
          </a:p>
          <a:p>
            <a:pPr eaLnBrk="1" hangingPunct="1"/>
            <a:r>
              <a:rPr lang="en-US" altLang="zh-CN" dirty="0" smtClean="0">
                <a:cs typeface="华文新魏"/>
              </a:rPr>
              <a:t>References</a:t>
            </a:r>
          </a:p>
          <a:p>
            <a:pPr lvl="1" eaLnBrk="1" hangingPunct="1"/>
            <a:r>
              <a:rPr lang="en-US" altLang="zh-CN" dirty="0" smtClean="0">
                <a:cs typeface="华文新魏"/>
              </a:rPr>
              <a:t>Five or more</a:t>
            </a:r>
          </a:p>
          <a:p>
            <a:pPr lvl="1" eaLnBrk="1" hangingPunct="1"/>
            <a:r>
              <a:rPr lang="en-US" altLang="zh-CN" dirty="0" smtClean="0">
                <a:cs typeface="华文新魏"/>
              </a:rPr>
              <a:t>Different sources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Introduction</a:t>
            </a:r>
          </a:p>
        </p:txBody>
      </p:sp>
      <p:sp>
        <p:nvSpPr>
          <p:cNvPr id="5123" name="Content Placeholder 2"/>
          <p:cNvSpPr>
            <a:spLocks noGrp="1"/>
          </p:cNvSpPr>
          <p:nvPr>
            <p:ph idx="1"/>
          </p:nvPr>
        </p:nvSpPr>
        <p:spPr/>
        <p:txBody>
          <a:bodyPr>
            <a:normAutofit/>
          </a:bodyPr>
          <a:lstStyle/>
          <a:p>
            <a:pPr eaLnBrk="1" hangingPunct="1">
              <a:lnSpc>
                <a:spcPct val="90000"/>
              </a:lnSpc>
            </a:pPr>
            <a:r>
              <a:rPr lang="en-US" altLang="zh-CN" smtClean="0">
                <a:cs typeface="华文新魏"/>
              </a:rPr>
              <a:t>One or two sentences of background</a:t>
            </a:r>
          </a:p>
          <a:p>
            <a:pPr lvl="1" indent="-319088" eaLnBrk="1" hangingPunct="1">
              <a:lnSpc>
                <a:spcPct val="90000"/>
              </a:lnSpc>
              <a:buFont typeface="Wingdings 2" pitchFamily="18" charset="2"/>
              <a:buChar char=""/>
            </a:pPr>
            <a:r>
              <a:rPr lang="en-US" altLang="zh-CN" smtClean="0">
                <a:cs typeface="华文新魏"/>
              </a:rPr>
              <a:t>Historical perspective</a:t>
            </a:r>
          </a:p>
          <a:p>
            <a:pPr lvl="1" indent="-319088" eaLnBrk="1" hangingPunct="1">
              <a:lnSpc>
                <a:spcPct val="90000"/>
              </a:lnSpc>
              <a:buFont typeface="Wingdings 2" pitchFamily="18" charset="2"/>
              <a:buChar char=""/>
            </a:pPr>
            <a:r>
              <a:rPr lang="en-US" altLang="zh-CN" smtClean="0">
                <a:cs typeface="华文新魏"/>
              </a:rPr>
              <a:t>Definition</a:t>
            </a:r>
          </a:p>
          <a:p>
            <a:pPr lvl="1" indent="-319088" eaLnBrk="1" hangingPunct="1">
              <a:lnSpc>
                <a:spcPct val="90000"/>
              </a:lnSpc>
              <a:buFont typeface="Wingdings 2" pitchFamily="18" charset="2"/>
              <a:buChar char=""/>
            </a:pPr>
            <a:r>
              <a:rPr lang="en-US" altLang="zh-CN" smtClean="0">
                <a:cs typeface="华文新魏"/>
              </a:rPr>
              <a:t>Importance of topic </a:t>
            </a:r>
          </a:p>
          <a:p>
            <a:pPr lvl="1" indent="-319088" eaLnBrk="1" hangingPunct="1">
              <a:lnSpc>
                <a:spcPct val="90000"/>
              </a:lnSpc>
              <a:buFont typeface="Wingdings 2" pitchFamily="18" charset="2"/>
              <a:buChar char=""/>
            </a:pPr>
            <a:r>
              <a:rPr lang="en-US" altLang="zh-CN" smtClean="0">
                <a:cs typeface="华文新魏"/>
              </a:rPr>
              <a:t>etc.</a:t>
            </a:r>
          </a:p>
          <a:p>
            <a:pPr eaLnBrk="1" hangingPunct="1">
              <a:lnSpc>
                <a:spcPct val="90000"/>
              </a:lnSpc>
            </a:pPr>
            <a:r>
              <a:rPr lang="en-US" altLang="zh-CN" smtClean="0">
                <a:cs typeface="华文新魏"/>
              </a:rPr>
              <a:t>Thesis statement </a:t>
            </a:r>
            <a:br>
              <a:rPr lang="en-US" altLang="zh-CN" smtClean="0">
                <a:cs typeface="华文新魏"/>
              </a:rPr>
            </a:br>
            <a:r>
              <a:rPr lang="en-US" altLang="zh-CN" sz="1800" smtClean="0">
                <a:cs typeface="华文新魏"/>
              </a:rPr>
              <a:t> </a:t>
            </a:r>
            <a:endParaRPr lang="en-US" altLang="zh-CN" sz="2400" smtClean="0">
              <a:cs typeface="华文新魏"/>
            </a:endParaRPr>
          </a:p>
          <a:p>
            <a:pPr eaLnBrk="1" hangingPunct="1">
              <a:lnSpc>
                <a:spcPct val="90000"/>
              </a:lnSpc>
              <a:buFont typeface="Wingdings 2" pitchFamily="18" charset="2"/>
              <a:buNone/>
            </a:pPr>
            <a:r>
              <a:rPr lang="en-US" altLang="zh-CN" smtClean="0">
                <a:cs typeface="华文新魏"/>
              </a:rPr>
              <a:t/>
            </a:r>
            <a:br>
              <a:rPr lang="en-US" altLang="zh-CN" smtClean="0">
                <a:cs typeface="华文新魏"/>
              </a:rPr>
            </a:br>
            <a:endParaRPr lang="en-US" altLang="zh-CN" smtClean="0">
              <a:cs typeface="华文新魏"/>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zh-CN" dirty="0" smtClean="0">
                <a:solidFill>
                  <a:schemeClr val="tx2">
                    <a:tint val="100000"/>
                    <a:satMod val="250000"/>
                  </a:schemeClr>
                </a:solidFill>
              </a:rPr>
              <a:t>Introduction: Example</a:t>
            </a:r>
            <a:endParaRPr lang="en-US" dirty="0"/>
          </a:p>
        </p:txBody>
      </p:sp>
      <p:sp>
        <p:nvSpPr>
          <p:cNvPr id="8195" name="Content Placeholder 2"/>
          <p:cNvSpPr>
            <a:spLocks noGrp="1"/>
          </p:cNvSpPr>
          <p:nvPr>
            <p:ph idx="1"/>
          </p:nvPr>
        </p:nvSpPr>
        <p:spPr/>
        <p:txBody>
          <a:bodyPr/>
          <a:lstStyle/>
          <a:p>
            <a:pPr marL="0" indent="403225">
              <a:buFont typeface="Wingdings 2" pitchFamily="18" charset="2"/>
              <a:buNone/>
            </a:pPr>
            <a:r>
              <a:rPr lang="en-US" altLang="zh-CN" sz="2800" dirty="0" smtClean="0">
                <a:cs typeface="华文新魏"/>
              </a:rPr>
              <a:t>Microsoft defines a computer virus as “a small software program that spreads from one computer to another computer and that interferes with computer operation.” Viruses have become a major problem computer systems large and small all over the world. How did this happen? This report will trace the proliferation of computer viruses beginning with the widespread adoption of the internet, various efforts to eradicate them, and the current state of the ongoing battle against these scourges of our time.</a:t>
            </a:r>
          </a:p>
          <a:p>
            <a:pPr marL="0" indent="403225"/>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Intro example:</a:t>
            </a:r>
            <a:br>
              <a:rPr lang="en-US" altLang="zh-CN" dirty="0" smtClean="0">
                <a:solidFill>
                  <a:schemeClr val="tx2">
                    <a:tint val="100000"/>
                    <a:satMod val="250000"/>
                  </a:schemeClr>
                </a:solidFill>
              </a:rPr>
            </a:br>
            <a:r>
              <a:rPr lang="en-US" altLang="zh-CN" dirty="0" smtClean="0">
                <a:solidFill>
                  <a:schemeClr val="tx2">
                    <a:tint val="100000"/>
                    <a:satMod val="250000"/>
                  </a:schemeClr>
                </a:solidFill>
              </a:rPr>
              <a:t>First sentence</a:t>
            </a:r>
            <a:endParaRPr lang="en-US" altLang="zh-CN" sz="3200" dirty="0" smtClean="0">
              <a:solidFill>
                <a:schemeClr val="tx2">
                  <a:tint val="100000"/>
                  <a:satMod val="250000"/>
                </a:schemeClr>
              </a:solidFill>
            </a:endParaRPr>
          </a:p>
        </p:txBody>
      </p:sp>
      <p:sp>
        <p:nvSpPr>
          <p:cNvPr id="9219" name="Content Placeholder 2"/>
          <p:cNvSpPr>
            <a:spLocks noGrp="1"/>
          </p:cNvSpPr>
          <p:nvPr>
            <p:ph idx="1"/>
          </p:nvPr>
        </p:nvSpPr>
        <p:spPr>
          <a:xfrm>
            <a:off x="2438400" y="2179638"/>
            <a:ext cx="6248400" cy="4114800"/>
          </a:xfrm>
        </p:spPr>
        <p:txBody>
          <a:bodyPr/>
          <a:lstStyle/>
          <a:p>
            <a:pPr marL="0" indent="0" eaLnBrk="1" hangingPunct="1">
              <a:buFont typeface="Wingdings 2" pitchFamily="18" charset="2"/>
              <a:buNone/>
            </a:pPr>
            <a:r>
              <a:rPr lang="en-US" altLang="zh-CN" sz="3200" smtClean="0">
                <a:cs typeface="华文新魏"/>
              </a:rPr>
              <a:t>Microsoft defines a computer virus as “a small software program that spreads from one computer to another computer and that interferes with computer operation.”</a:t>
            </a:r>
            <a:endParaRPr lang="en-US" altLang="zh-CN" smtClean="0">
              <a:cs typeface="华文新魏"/>
            </a:endParaRPr>
          </a:p>
        </p:txBody>
      </p:sp>
      <p:sp>
        <p:nvSpPr>
          <p:cNvPr id="4" name="Right Arrow 3"/>
          <p:cNvSpPr/>
          <p:nvPr/>
        </p:nvSpPr>
        <p:spPr>
          <a:xfrm>
            <a:off x="228600" y="2057400"/>
            <a:ext cx="1905000" cy="914400"/>
          </a:xfrm>
          <a:prstGeom prst="rightArrow">
            <a:avLst/>
          </a:prstGeom>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US" b="1" dirty="0">
                <a:solidFill>
                  <a:schemeClr val="bg1"/>
                </a:solidFill>
              </a:rPr>
              <a:t>Definition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zh-CN" dirty="0" smtClean="0">
                <a:solidFill>
                  <a:schemeClr val="tx2">
                    <a:tint val="100000"/>
                    <a:satMod val="250000"/>
                  </a:schemeClr>
                </a:solidFill>
              </a:rPr>
              <a:t>Intro example:</a:t>
            </a:r>
            <a:br>
              <a:rPr lang="en-US" altLang="zh-CN" dirty="0" smtClean="0">
                <a:solidFill>
                  <a:schemeClr val="tx2">
                    <a:tint val="100000"/>
                    <a:satMod val="250000"/>
                  </a:schemeClr>
                </a:solidFill>
              </a:rPr>
            </a:br>
            <a:r>
              <a:rPr lang="en-US" altLang="zh-CN" dirty="0" smtClean="0">
                <a:solidFill>
                  <a:schemeClr val="tx2">
                    <a:tint val="100000"/>
                    <a:satMod val="250000"/>
                  </a:schemeClr>
                </a:solidFill>
              </a:rPr>
              <a:t>Second sentence</a:t>
            </a:r>
            <a:endParaRPr lang="en-US" dirty="0"/>
          </a:p>
        </p:txBody>
      </p:sp>
      <p:sp>
        <p:nvSpPr>
          <p:cNvPr id="10243" name="Content Placeholder 2"/>
          <p:cNvSpPr>
            <a:spLocks noGrp="1"/>
          </p:cNvSpPr>
          <p:nvPr>
            <p:ph idx="1"/>
          </p:nvPr>
        </p:nvSpPr>
        <p:spPr>
          <a:xfrm>
            <a:off x="2819400" y="2179638"/>
            <a:ext cx="5867400" cy="4114800"/>
          </a:xfrm>
        </p:spPr>
        <p:txBody>
          <a:bodyPr/>
          <a:lstStyle/>
          <a:p>
            <a:pPr marL="0" indent="0">
              <a:buFont typeface="Wingdings 2" pitchFamily="18" charset="2"/>
              <a:buNone/>
            </a:pPr>
            <a:r>
              <a:rPr lang="en-US" altLang="zh-CN" sz="3200" smtClean="0">
                <a:cs typeface="华文新魏"/>
              </a:rPr>
              <a:t>Viruses have become a major problem computer systems large and small all over the world.</a:t>
            </a:r>
            <a:endParaRPr lang="en-US" smtClean="0"/>
          </a:p>
        </p:txBody>
      </p:sp>
      <p:sp>
        <p:nvSpPr>
          <p:cNvPr id="5" name="Right Arrow 4"/>
          <p:cNvSpPr/>
          <p:nvPr/>
        </p:nvSpPr>
        <p:spPr>
          <a:xfrm>
            <a:off x="228600" y="2057400"/>
            <a:ext cx="2057400" cy="838200"/>
          </a:xfrm>
          <a:prstGeom prst="rightArrow">
            <a:avLst/>
          </a:prstGeom>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US" b="1" dirty="0">
                <a:solidFill>
                  <a:schemeClr val="bg1"/>
                </a:solidFill>
              </a:rPr>
              <a:t>Importance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zh-CN" dirty="0" smtClean="0">
                <a:solidFill>
                  <a:schemeClr val="tx2">
                    <a:tint val="100000"/>
                    <a:satMod val="250000"/>
                  </a:schemeClr>
                </a:solidFill>
              </a:rPr>
              <a:t>Intro example:</a:t>
            </a:r>
            <a:br>
              <a:rPr lang="en-US" altLang="zh-CN" dirty="0" smtClean="0">
                <a:solidFill>
                  <a:schemeClr val="tx2">
                    <a:tint val="100000"/>
                    <a:satMod val="250000"/>
                  </a:schemeClr>
                </a:solidFill>
              </a:rPr>
            </a:br>
            <a:r>
              <a:rPr lang="en-US" altLang="zh-CN" dirty="0" smtClean="0">
                <a:solidFill>
                  <a:schemeClr val="tx2">
                    <a:tint val="100000"/>
                    <a:satMod val="250000"/>
                  </a:schemeClr>
                </a:solidFill>
              </a:rPr>
              <a:t>Third and fourth sentences</a:t>
            </a:r>
            <a:endParaRPr lang="en-US" dirty="0"/>
          </a:p>
        </p:txBody>
      </p:sp>
      <p:sp>
        <p:nvSpPr>
          <p:cNvPr id="11267" name="Content Placeholder 2"/>
          <p:cNvSpPr>
            <a:spLocks noGrp="1"/>
          </p:cNvSpPr>
          <p:nvPr>
            <p:ph idx="1"/>
          </p:nvPr>
        </p:nvSpPr>
        <p:spPr>
          <a:xfrm>
            <a:off x="2514600" y="2179638"/>
            <a:ext cx="6172200" cy="4114800"/>
          </a:xfrm>
        </p:spPr>
        <p:txBody>
          <a:bodyPr/>
          <a:lstStyle/>
          <a:p>
            <a:pPr marL="0" indent="0">
              <a:buFont typeface="Wingdings 2" pitchFamily="18" charset="2"/>
              <a:buNone/>
            </a:pPr>
            <a:r>
              <a:rPr lang="en-US" altLang="zh-CN" sz="2800" smtClean="0">
                <a:cs typeface="华文新魏"/>
              </a:rPr>
              <a:t>How did this happen? </a:t>
            </a:r>
          </a:p>
          <a:p>
            <a:pPr marL="0" indent="0">
              <a:buFont typeface="Wingdings 2" pitchFamily="18" charset="2"/>
              <a:buNone/>
            </a:pPr>
            <a:endParaRPr lang="en-US" altLang="zh-CN" sz="2800" smtClean="0">
              <a:cs typeface="华文新魏"/>
            </a:endParaRPr>
          </a:p>
          <a:p>
            <a:pPr marL="0" indent="0">
              <a:buFont typeface="Wingdings 2" pitchFamily="18" charset="2"/>
              <a:buNone/>
            </a:pPr>
            <a:r>
              <a:rPr lang="en-US" altLang="zh-CN" sz="2800" smtClean="0">
                <a:cs typeface="华文新魏"/>
              </a:rPr>
              <a:t>This report will trace the proliferation of computer viruses beginning with the widespread adoption of the internet, various efforts to eradicate them, and the current state of the ongoing battle against these scourges of our time.</a:t>
            </a:r>
            <a:endParaRPr lang="en-US" sz="2800" smtClean="0"/>
          </a:p>
        </p:txBody>
      </p:sp>
      <p:sp>
        <p:nvSpPr>
          <p:cNvPr id="4" name="Right Arrow 3"/>
          <p:cNvSpPr/>
          <p:nvPr/>
        </p:nvSpPr>
        <p:spPr>
          <a:xfrm>
            <a:off x="152400" y="2057400"/>
            <a:ext cx="2209800" cy="838200"/>
          </a:xfrm>
          <a:prstGeom prst="rightArrow">
            <a:avLst/>
          </a:prstGeom>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US" b="1" dirty="0">
                <a:solidFill>
                  <a:schemeClr val="bg1"/>
                </a:solidFill>
              </a:rPr>
              <a:t>Transition</a:t>
            </a:r>
          </a:p>
        </p:txBody>
      </p:sp>
      <p:sp>
        <p:nvSpPr>
          <p:cNvPr id="5" name="Right Arrow 4"/>
          <p:cNvSpPr/>
          <p:nvPr/>
        </p:nvSpPr>
        <p:spPr>
          <a:xfrm>
            <a:off x="152400" y="3048000"/>
            <a:ext cx="2209800" cy="838200"/>
          </a:xfrm>
          <a:prstGeom prst="rightArrow">
            <a:avLst/>
          </a:prstGeom>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US" b="1" dirty="0">
                <a:solidFill>
                  <a:schemeClr val="bg1"/>
                </a:solidFill>
              </a:rPr>
              <a:t>Thesis statement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Check question</a:t>
            </a:r>
            <a:endParaRPr lang="en-US" dirty="0"/>
          </a:p>
        </p:txBody>
      </p:sp>
      <p:sp>
        <p:nvSpPr>
          <p:cNvPr id="3" name="Content Placeholder 2"/>
          <p:cNvSpPr>
            <a:spLocks noGrp="1"/>
          </p:cNvSpPr>
          <p:nvPr>
            <p:ph idx="1"/>
          </p:nvPr>
        </p:nvSpPr>
        <p:spPr/>
        <p:txBody>
          <a:bodyPr/>
          <a:lstStyle/>
          <a:p>
            <a:r>
              <a:rPr lang="en-US" dirty="0" smtClean="0"/>
              <a:t>What topics will the report cover?</a:t>
            </a:r>
          </a:p>
          <a:p>
            <a:pPr marL="825500" lvl="1" indent="-514350">
              <a:buFont typeface="Corbel" pitchFamily="34" charset="0"/>
              <a:buAutoNum type="arabicPeriod"/>
            </a:pPr>
            <a:r>
              <a:rPr lang="en-US" dirty="0" smtClean="0"/>
              <a:t>____________________________</a:t>
            </a:r>
          </a:p>
          <a:p>
            <a:pPr marL="825500" lvl="1" indent="-514350">
              <a:buFont typeface="Corbel" pitchFamily="34" charset="0"/>
              <a:buAutoNum type="arabicPeriod"/>
            </a:pPr>
            <a:r>
              <a:rPr lang="en-US" dirty="0" smtClean="0"/>
              <a:t>____________________________</a:t>
            </a:r>
          </a:p>
          <a:p>
            <a:pPr marL="825500" lvl="1" indent="-514350">
              <a:buFont typeface="Corbel" pitchFamily="34" charset="0"/>
              <a:buAutoNum type="arabicPeriod"/>
            </a:pPr>
            <a:r>
              <a:rPr lang="en-US" dirty="0" smtClean="0"/>
              <a:t>____________________________</a:t>
            </a:r>
          </a:p>
          <a:p>
            <a:pPr>
              <a:buFont typeface="Wingdings 2" pitchFamily="18" charset="2"/>
              <a:buNone/>
            </a:pPr>
            <a:endParaRPr lang="en-US" dirty="0" smtClean="0"/>
          </a:p>
          <a:p>
            <a:r>
              <a:rPr lang="en-US" dirty="0" smtClean="0"/>
              <a:t>These are the topics for your paragraphs!</a:t>
            </a:r>
          </a:p>
          <a:p>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Body: Paragraph 1</a:t>
            </a:r>
          </a:p>
        </p:txBody>
      </p:sp>
      <p:sp>
        <p:nvSpPr>
          <p:cNvPr id="12291" name="Content Placeholder 2"/>
          <p:cNvSpPr>
            <a:spLocks noGrp="1"/>
          </p:cNvSpPr>
          <p:nvPr>
            <p:ph idx="1"/>
          </p:nvPr>
        </p:nvSpPr>
        <p:spPr>
          <a:xfrm>
            <a:off x="2514600" y="2103438"/>
            <a:ext cx="6172200" cy="2011362"/>
          </a:xfrm>
        </p:spPr>
        <p:txBody>
          <a:bodyPr/>
          <a:lstStyle/>
          <a:p>
            <a:pPr marL="0" indent="0" eaLnBrk="1" hangingPunct="1">
              <a:buFont typeface="Wingdings 2" pitchFamily="18" charset="2"/>
              <a:buNone/>
            </a:pPr>
            <a:r>
              <a:rPr lang="en-US" altLang="zh-CN" sz="2400" smtClean="0">
                <a:cs typeface="华文新魏"/>
              </a:rPr>
              <a:t>Although viruses have been around since the early days of mainframe computers in the 1970s, they only became well-known to the general public since the rapid expansion of the internet in the late 1990s.</a:t>
            </a:r>
          </a:p>
          <a:p>
            <a:pPr marL="0" indent="0" eaLnBrk="1" hangingPunct="1">
              <a:buFont typeface="Wingdings 2" pitchFamily="18" charset="2"/>
              <a:buNone/>
            </a:pPr>
            <a:endParaRPr lang="en-US" altLang="zh-CN" sz="2400" smtClean="0">
              <a:cs typeface="华文新魏"/>
            </a:endParaRPr>
          </a:p>
          <a:p>
            <a:pPr marL="0" indent="0" eaLnBrk="1" hangingPunct="1">
              <a:buFont typeface="Wingdings 2" pitchFamily="18" charset="2"/>
              <a:buNone/>
            </a:pPr>
            <a:endParaRPr lang="en-US" altLang="zh-CN" sz="2400" smtClean="0">
              <a:cs typeface="华文新魏"/>
            </a:endParaRPr>
          </a:p>
          <a:p>
            <a:pPr marL="0" indent="0" eaLnBrk="1" hangingPunct="1">
              <a:buFont typeface="Wingdings 2" pitchFamily="18" charset="2"/>
              <a:buNone/>
            </a:pPr>
            <a:endParaRPr lang="en-US" altLang="zh-CN" smtClean="0">
              <a:cs typeface="华文新魏"/>
            </a:endParaRPr>
          </a:p>
          <a:p>
            <a:pPr marL="0" indent="0" eaLnBrk="1" hangingPunct="1"/>
            <a:endParaRPr lang="en-US" altLang="zh-CN" smtClean="0">
              <a:cs typeface="华文新魏"/>
            </a:endParaRPr>
          </a:p>
        </p:txBody>
      </p:sp>
      <p:sp>
        <p:nvSpPr>
          <p:cNvPr id="4" name="Right Arrow 3"/>
          <p:cNvSpPr/>
          <p:nvPr/>
        </p:nvSpPr>
        <p:spPr>
          <a:xfrm>
            <a:off x="304800" y="2209800"/>
            <a:ext cx="2209800" cy="1447800"/>
          </a:xfrm>
          <a:prstGeom prst="rightArrow">
            <a:avLst/>
          </a:prstGeom>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US" b="1" dirty="0">
                <a:solidFill>
                  <a:schemeClr val="bg1"/>
                </a:solidFill>
              </a:rPr>
              <a:t>Topic Sentence, first topic</a:t>
            </a:r>
          </a:p>
        </p:txBody>
      </p:sp>
      <p:sp>
        <p:nvSpPr>
          <p:cNvPr id="7" name="Right Arrow 6"/>
          <p:cNvSpPr/>
          <p:nvPr/>
        </p:nvSpPr>
        <p:spPr>
          <a:xfrm>
            <a:off x="304800" y="4419600"/>
            <a:ext cx="2209800" cy="1447800"/>
          </a:xfrm>
          <a:prstGeom prst="rightArrow">
            <a:avLst/>
          </a:prstGeom>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US" b="1" dirty="0">
                <a:solidFill>
                  <a:schemeClr val="bg1"/>
                </a:solidFill>
              </a:rPr>
              <a:t>More Sentences</a:t>
            </a:r>
          </a:p>
        </p:txBody>
      </p:sp>
      <p:sp>
        <p:nvSpPr>
          <p:cNvPr id="8" name="Content Placeholder 2"/>
          <p:cNvSpPr txBox="1">
            <a:spLocks/>
          </p:cNvSpPr>
          <p:nvPr/>
        </p:nvSpPr>
        <p:spPr bwMode="auto">
          <a:xfrm>
            <a:off x="2667000" y="4343400"/>
            <a:ext cx="6172200" cy="2011363"/>
          </a:xfrm>
          <a:prstGeom prst="rect">
            <a:avLst/>
          </a:prstGeom>
          <a:noFill/>
          <a:ln w="9525">
            <a:solidFill>
              <a:schemeClr val="tx1"/>
            </a:solidFill>
            <a:prstDash val="sysDot"/>
            <a:miter lim="800000"/>
            <a:headEnd/>
            <a:tailEnd/>
          </a:ln>
        </p:spPr>
        <p:txBody>
          <a:bodyPr/>
          <a:lstStyle>
            <a:lvl1pPr marL="319088" indent="-319088" eaLnBrk="0" hangingPunct="0">
              <a:defRPr>
                <a:solidFill>
                  <a:schemeClr val="tx1"/>
                </a:solidFill>
                <a:latin typeface="Arial" pitchFamily="34" charset="0"/>
                <a:cs typeface="Arial" pitchFamily="34" charset="0"/>
              </a:defRPr>
            </a:lvl1pPr>
            <a:lvl2pPr marL="630238" indent="-2730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20000"/>
              </a:spcBef>
              <a:buClr>
                <a:srgbClr val="CC4757"/>
              </a:buClr>
              <a:buSzPct val="70000"/>
              <a:buFont typeface="Wingdings 2" pitchFamily="18" charset="2"/>
              <a:buChar char=""/>
            </a:pPr>
            <a:r>
              <a:rPr lang="en-US" altLang="zh-CN" sz="3200">
                <a:solidFill>
                  <a:srgbClr val="FFFFFF"/>
                </a:solidFill>
                <a:latin typeface="Corbel" pitchFamily="34" charset="0"/>
                <a:cs typeface="华文新魏"/>
              </a:rPr>
              <a:t>More sentences </a:t>
            </a:r>
          </a:p>
          <a:p>
            <a:pPr lvl="1" eaLnBrk="1" hangingPunct="1">
              <a:spcBef>
                <a:spcPct val="20000"/>
              </a:spcBef>
              <a:buClr>
                <a:srgbClr val="FF6F61"/>
              </a:buClr>
              <a:buFont typeface="Wingdings 2" pitchFamily="18" charset="2"/>
              <a:buChar char=""/>
            </a:pPr>
            <a:r>
              <a:rPr lang="en-US" altLang="zh-CN" sz="2800">
                <a:solidFill>
                  <a:srgbClr val="FFFFFF"/>
                </a:solidFill>
                <a:latin typeface="Corbel" pitchFamily="34" charset="0"/>
                <a:cs typeface="华文新魏"/>
              </a:rPr>
              <a:t>Supporting topic sentence </a:t>
            </a:r>
          </a:p>
          <a:p>
            <a:pPr lvl="1" eaLnBrk="1" hangingPunct="1">
              <a:spcBef>
                <a:spcPct val="20000"/>
              </a:spcBef>
              <a:buClr>
                <a:srgbClr val="FF6F61"/>
              </a:buClr>
              <a:buFont typeface="Wingdings 2" pitchFamily="18" charset="2"/>
              <a:buChar char=""/>
            </a:pPr>
            <a:r>
              <a:rPr lang="en-US" altLang="zh-CN" sz="2800">
                <a:solidFill>
                  <a:srgbClr val="FFFFFF"/>
                </a:solidFill>
                <a:latin typeface="Corbel" pitchFamily="34" charset="0"/>
                <a:cs typeface="华文新魏"/>
              </a:rPr>
              <a:t>adding more detail</a:t>
            </a:r>
          </a:p>
          <a:p>
            <a:pPr eaLnBrk="1" hangingPunct="1">
              <a:spcBef>
                <a:spcPct val="20000"/>
              </a:spcBef>
              <a:buClr>
                <a:schemeClr val="accent1"/>
              </a:buClr>
              <a:buSzPct val="70000"/>
              <a:buFont typeface="Wingdings 2" pitchFamily="18" charset="2"/>
              <a:buNone/>
            </a:pPr>
            <a:endParaRPr lang="en-US" altLang="zh-CN" sz="2400">
              <a:latin typeface="Corbel" pitchFamily="34" charset="0"/>
              <a:cs typeface="华文新魏"/>
            </a:endParaRPr>
          </a:p>
          <a:p>
            <a:pPr eaLnBrk="1" hangingPunct="1">
              <a:spcBef>
                <a:spcPct val="20000"/>
              </a:spcBef>
              <a:buClr>
                <a:schemeClr val="accent1"/>
              </a:buClr>
              <a:buSzPct val="70000"/>
              <a:buFont typeface="Wingdings 2" pitchFamily="18" charset="2"/>
              <a:buNone/>
            </a:pPr>
            <a:endParaRPr lang="en-US" altLang="zh-CN" sz="2400">
              <a:latin typeface="Corbel" pitchFamily="34" charset="0"/>
              <a:cs typeface="华文新魏"/>
            </a:endParaRPr>
          </a:p>
          <a:p>
            <a:pPr eaLnBrk="1" hangingPunct="1">
              <a:spcBef>
                <a:spcPct val="20000"/>
              </a:spcBef>
              <a:buClr>
                <a:schemeClr val="accent1"/>
              </a:buClr>
              <a:buSzPct val="70000"/>
              <a:buFont typeface="Wingdings 2" pitchFamily="18" charset="2"/>
              <a:buNone/>
            </a:pPr>
            <a:endParaRPr lang="en-US" altLang="zh-CN" sz="3000">
              <a:latin typeface="Corbel" pitchFamily="34" charset="0"/>
              <a:cs typeface="华文新魏"/>
            </a:endParaRPr>
          </a:p>
          <a:p>
            <a:pPr eaLnBrk="1" hangingPunct="1">
              <a:spcBef>
                <a:spcPct val="20000"/>
              </a:spcBef>
              <a:buClr>
                <a:schemeClr val="accent1"/>
              </a:buClr>
              <a:buSzPct val="70000"/>
              <a:buFont typeface="Wingdings 2" pitchFamily="18" charset="2"/>
              <a:buChar char=""/>
            </a:pPr>
            <a:endParaRPr lang="en-US" altLang="zh-CN" sz="3000">
              <a:latin typeface="Corbel" pitchFamily="34" charset="0"/>
              <a:cs typeface="华文新魏"/>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zh-CN" dirty="0" smtClean="0">
                <a:solidFill>
                  <a:schemeClr val="tx2">
                    <a:tint val="100000"/>
                    <a:satMod val="250000"/>
                  </a:schemeClr>
                </a:solidFill>
              </a:rPr>
              <a:t>Body: Paragraph 2</a:t>
            </a:r>
            <a:endParaRPr lang="en-US" dirty="0"/>
          </a:p>
        </p:txBody>
      </p:sp>
      <p:sp>
        <p:nvSpPr>
          <p:cNvPr id="8" name="Content Placeholder 2"/>
          <p:cNvSpPr>
            <a:spLocks noGrp="1"/>
          </p:cNvSpPr>
          <p:nvPr>
            <p:ph idx="1"/>
          </p:nvPr>
        </p:nvSpPr>
        <p:spPr>
          <a:xfrm>
            <a:off x="2514600" y="2103438"/>
            <a:ext cx="6172200" cy="2011362"/>
          </a:xfrm>
        </p:spPr>
        <p:txBody>
          <a:bodyPr/>
          <a:lstStyle/>
          <a:p>
            <a:pPr marL="0" indent="0" eaLnBrk="1" hangingPunct="1">
              <a:buFont typeface="Wingdings 2" pitchFamily="18" charset="2"/>
              <a:buNone/>
            </a:pPr>
            <a:r>
              <a:rPr lang="en-US" altLang="zh-CN" sz="2400" smtClean="0">
                <a:cs typeface="华文新魏"/>
              </a:rPr>
              <a:t>Seeing a potentially huge market for detecting and getting rid of viruses, several companies such as …</a:t>
            </a:r>
          </a:p>
          <a:p>
            <a:pPr marL="0" indent="0" eaLnBrk="1" hangingPunct="1">
              <a:buFont typeface="Wingdings 2" pitchFamily="18" charset="2"/>
              <a:buNone/>
            </a:pPr>
            <a:endParaRPr lang="en-US" altLang="zh-CN" sz="2400" smtClean="0">
              <a:cs typeface="华文新魏"/>
            </a:endParaRPr>
          </a:p>
          <a:p>
            <a:pPr marL="0" indent="0" eaLnBrk="1" hangingPunct="1">
              <a:buFont typeface="Wingdings 2" pitchFamily="18" charset="2"/>
              <a:buNone/>
            </a:pPr>
            <a:endParaRPr lang="en-US" altLang="zh-CN" smtClean="0">
              <a:cs typeface="华文新魏"/>
            </a:endParaRPr>
          </a:p>
          <a:p>
            <a:pPr marL="0" indent="0" eaLnBrk="1" hangingPunct="1"/>
            <a:endParaRPr lang="en-US" altLang="zh-CN" smtClean="0">
              <a:cs typeface="华文新魏"/>
            </a:endParaRPr>
          </a:p>
        </p:txBody>
      </p:sp>
      <p:sp>
        <p:nvSpPr>
          <p:cNvPr id="9" name="Right Arrow 8"/>
          <p:cNvSpPr/>
          <p:nvPr/>
        </p:nvSpPr>
        <p:spPr>
          <a:xfrm>
            <a:off x="304800" y="2133600"/>
            <a:ext cx="2209800" cy="1447800"/>
          </a:xfrm>
          <a:prstGeom prst="rightArrow">
            <a:avLst/>
          </a:prstGeom>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US" b="1" dirty="0">
                <a:solidFill>
                  <a:schemeClr val="bg1"/>
                </a:solidFill>
              </a:rPr>
              <a:t>Topic Sentence, second topic</a:t>
            </a:r>
          </a:p>
        </p:txBody>
      </p:sp>
      <p:sp>
        <p:nvSpPr>
          <p:cNvPr id="10" name="Right Arrow 9"/>
          <p:cNvSpPr/>
          <p:nvPr/>
        </p:nvSpPr>
        <p:spPr>
          <a:xfrm>
            <a:off x="304800" y="4419600"/>
            <a:ext cx="2209800" cy="1447800"/>
          </a:xfrm>
          <a:prstGeom prst="rightArrow">
            <a:avLst/>
          </a:prstGeom>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US" b="1" dirty="0">
                <a:solidFill>
                  <a:schemeClr val="bg1"/>
                </a:solidFill>
              </a:rPr>
              <a:t>More Sentences</a:t>
            </a:r>
          </a:p>
        </p:txBody>
      </p:sp>
      <p:sp>
        <p:nvSpPr>
          <p:cNvPr id="11" name="Content Placeholder 2"/>
          <p:cNvSpPr txBox="1">
            <a:spLocks/>
          </p:cNvSpPr>
          <p:nvPr/>
        </p:nvSpPr>
        <p:spPr bwMode="auto">
          <a:xfrm>
            <a:off x="2667000" y="4389438"/>
            <a:ext cx="6172200" cy="2011362"/>
          </a:xfrm>
          <a:prstGeom prst="rect">
            <a:avLst/>
          </a:prstGeom>
          <a:noFill/>
          <a:ln w="9525">
            <a:solidFill>
              <a:schemeClr val="tx1"/>
            </a:solidFill>
            <a:prstDash val="sysDot"/>
            <a:miter lim="800000"/>
            <a:headEnd/>
            <a:tailEnd/>
          </a:ln>
        </p:spPr>
        <p:txBody>
          <a:bodyPr/>
          <a:lstStyle>
            <a:lvl1pPr marL="319088" indent="-319088" eaLnBrk="0" hangingPunct="0">
              <a:defRPr>
                <a:solidFill>
                  <a:schemeClr val="tx1"/>
                </a:solidFill>
                <a:latin typeface="Arial" pitchFamily="34" charset="0"/>
                <a:cs typeface="Arial" pitchFamily="34" charset="0"/>
              </a:defRPr>
            </a:lvl1pPr>
            <a:lvl2pPr marL="630238" indent="-2730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20000"/>
              </a:spcBef>
              <a:buClr>
                <a:srgbClr val="CC4757"/>
              </a:buClr>
              <a:buSzPct val="70000"/>
              <a:buFont typeface="Wingdings 2" pitchFamily="18" charset="2"/>
              <a:buChar char=""/>
            </a:pPr>
            <a:r>
              <a:rPr lang="en-US" altLang="zh-CN" sz="3200">
                <a:solidFill>
                  <a:srgbClr val="FFFFFF"/>
                </a:solidFill>
                <a:latin typeface="Corbel" pitchFamily="34" charset="0"/>
                <a:cs typeface="华文新魏"/>
              </a:rPr>
              <a:t>More sentences </a:t>
            </a:r>
          </a:p>
          <a:p>
            <a:pPr lvl="1" eaLnBrk="1" hangingPunct="1">
              <a:spcBef>
                <a:spcPct val="20000"/>
              </a:spcBef>
              <a:buClr>
                <a:srgbClr val="FF6F61"/>
              </a:buClr>
              <a:buFont typeface="Wingdings 2" pitchFamily="18" charset="2"/>
              <a:buChar char=""/>
            </a:pPr>
            <a:r>
              <a:rPr lang="en-US" altLang="zh-CN" sz="2800">
                <a:solidFill>
                  <a:srgbClr val="FFFFFF"/>
                </a:solidFill>
                <a:latin typeface="Corbel" pitchFamily="34" charset="0"/>
                <a:cs typeface="华文新魏"/>
              </a:rPr>
              <a:t>Supporting topic sentence </a:t>
            </a:r>
          </a:p>
          <a:p>
            <a:pPr lvl="1" eaLnBrk="1" hangingPunct="1">
              <a:spcBef>
                <a:spcPct val="20000"/>
              </a:spcBef>
              <a:buClr>
                <a:srgbClr val="FF6F61"/>
              </a:buClr>
              <a:buFont typeface="Wingdings 2" pitchFamily="18" charset="2"/>
              <a:buChar char=""/>
            </a:pPr>
            <a:r>
              <a:rPr lang="en-US" altLang="zh-CN" sz="2800">
                <a:solidFill>
                  <a:srgbClr val="FFFFFF"/>
                </a:solidFill>
                <a:latin typeface="Corbel" pitchFamily="34" charset="0"/>
                <a:cs typeface="华文新魏"/>
              </a:rPr>
              <a:t>adding more detail</a:t>
            </a:r>
          </a:p>
          <a:p>
            <a:pPr eaLnBrk="1" hangingPunct="1">
              <a:spcBef>
                <a:spcPct val="20000"/>
              </a:spcBef>
              <a:buClr>
                <a:schemeClr val="accent1"/>
              </a:buClr>
              <a:buSzPct val="70000"/>
              <a:buFont typeface="Wingdings 2" pitchFamily="18" charset="2"/>
              <a:buNone/>
            </a:pPr>
            <a:endParaRPr lang="en-US" altLang="zh-CN" sz="2400">
              <a:latin typeface="Corbel" pitchFamily="34" charset="0"/>
              <a:cs typeface="华文新魏"/>
            </a:endParaRPr>
          </a:p>
          <a:p>
            <a:pPr eaLnBrk="1" hangingPunct="1">
              <a:spcBef>
                <a:spcPct val="20000"/>
              </a:spcBef>
              <a:buClr>
                <a:schemeClr val="accent1"/>
              </a:buClr>
              <a:buSzPct val="70000"/>
              <a:buFont typeface="Wingdings 2" pitchFamily="18" charset="2"/>
              <a:buNone/>
            </a:pPr>
            <a:endParaRPr lang="en-US" altLang="zh-CN" sz="2400">
              <a:latin typeface="Corbel" pitchFamily="34" charset="0"/>
              <a:cs typeface="华文新魏"/>
            </a:endParaRPr>
          </a:p>
          <a:p>
            <a:pPr eaLnBrk="1" hangingPunct="1">
              <a:spcBef>
                <a:spcPct val="20000"/>
              </a:spcBef>
              <a:buClr>
                <a:schemeClr val="accent1"/>
              </a:buClr>
              <a:buSzPct val="70000"/>
              <a:buFont typeface="Wingdings 2" pitchFamily="18" charset="2"/>
              <a:buNone/>
            </a:pPr>
            <a:endParaRPr lang="en-US" altLang="zh-CN" sz="3000">
              <a:latin typeface="Corbel" pitchFamily="34" charset="0"/>
              <a:cs typeface="华文新魏"/>
            </a:endParaRPr>
          </a:p>
          <a:p>
            <a:pPr eaLnBrk="1" hangingPunct="1">
              <a:spcBef>
                <a:spcPct val="20000"/>
              </a:spcBef>
              <a:buClr>
                <a:schemeClr val="accent1"/>
              </a:buClr>
              <a:buSzPct val="70000"/>
              <a:buFont typeface="Wingdings 2" pitchFamily="18" charset="2"/>
              <a:buChar char=""/>
            </a:pPr>
            <a:endParaRPr lang="en-US" altLang="zh-CN" sz="3000">
              <a:latin typeface="Corbel" pitchFamily="34" charset="0"/>
              <a:cs typeface="华文新魏"/>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zh-CN" dirty="0" smtClean="0">
                <a:solidFill>
                  <a:schemeClr val="tx2">
                    <a:tint val="100000"/>
                    <a:satMod val="250000"/>
                  </a:schemeClr>
                </a:solidFill>
              </a:rPr>
              <a:t>Body: Paragraph 3</a:t>
            </a:r>
            <a:endParaRPr lang="en-US" dirty="0"/>
          </a:p>
        </p:txBody>
      </p:sp>
      <p:sp>
        <p:nvSpPr>
          <p:cNvPr id="4" name="Content Placeholder 2"/>
          <p:cNvSpPr>
            <a:spLocks noGrp="1"/>
          </p:cNvSpPr>
          <p:nvPr>
            <p:ph idx="1"/>
          </p:nvPr>
        </p:nvSpPr>
        <p:spPr>
          <a:xfrm>
            <a:off x="2514600" y="2362200"/>
            <a:ext cx="6172200" cy="2011363"/>
          </a:xfrm>
        </p:spPr>
        <p:txBody>
          <a:bodyPr/>
          <a:lstStyle/>
          <a:p>
            <a:pPr marL="0" indent="0" eaLnBrk="1" hangingPunct="1">
              <a:buFont typeface="Wingdings 2" pitchFamily="18" charset="2"/>
              <a:buNone/>
            </a:pPr>
            <a:r>
              <a:rPr lang="en-US" altLang="zh-CN" sz="2400" smtClean="0">
                <a:latin typeface="Arial" pitchFamily="34" charset="0"/>
                <a:cs typeface="华文新魏"/>
              </a:rPr>
              <a:t>Currently, the battle between viruses and the companies dedicated to eliminating them has evolved into ...” </a:t>
            </a:r>
            <a:endParaRPr lang="en-US" altLang="zh-CN" sz="2400" smtClean="0">
              <a:cs typeface="华文新魏"/>
            </a:endParaRPr>
          </a:p>
          <a:p>
            <a:pPr marL="0" indent="0" eaLnBrk="1" hangingPunct="1">
              <a:buFont typeface="Wingdings 2" pitchFamily="18" charset="2"/>
              <a:buNone/>
            </a:pPr>
            <a:endParaRPr lang="en-US" altLang="zh-CN" smtClean="0">
              <a:cs typeface="华文新魏"/>
            </a:endParaRPr>
          </a:p>
          <a:p>
            <a:pPr marL="0" indent="0" eaLnBrk="1" hangingPunct="1"/>
            <a:endParaRPr lang="en-US" altLang="zh-CN" smtClean="0">
              <a:cs typeface="华文新魏"/>
            </a:endParaRPr>
          </a:p>
        </p:txBody>
      </p:sp>
      <p:sp>
        <p:nvSpPr>
          <p:cNvPr id="5" name="Right Arrow 4"/>
          <p:cNvSpPr/>
          <p:nvPr/>
        </p:nvSpPr>
        <p:spPr>
          <a:xfrm>
            <a:off x="304800" y="2392362"/>
            <a:ext cx="2209800" cy="1447800"/>
          </a:xfrm>
          <a:prstGeom prst="rightArrow">
            <a:avLst/>
          </a:prstGeom>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US" b="1" dirty="0">
                <a:solidFill>
                  <a:schemeClr val="bg1"/>
                </a:solidFill>
              </a:rPr>
              <a:t>Topic Sentence, third topic</a:t>
            </a:r>
          </a:p>
        </p:txBody>
      </p:sp>
      <p:sp>
        <p:nvSpPr>
          <p:cNvPr id="6" name="Right Arrow 5"/>
          <p:cNvSpPr/>
          <p:nvPr/>
        </p:nvSpPr>
        <p:spPr>
          <a:xfrm>
            <a:off x="304800" y="4678362"/>
            <a:ext cx="2209800" cy="1447800"/>
          </a:xfrm>
          <a:prstGeom prst="rightArrow">
            <a:avLst/>
          </a:prstGeom>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US" b="1" dirty="0">
                <a:solidFill>
                  <a:schemeClr val="bg1"/>
                </a:solidFill>
              </a:rPr>
              <a:t>More Sentences</a:t>
            </a:r>
          </a:p>
        </p:txBody>
      </p:sp>
      <p:sp>
        <p:nvSpPr>
          <p:cNvPr id="7" name="Content Placeholder 2"/>
          <p:cNvSpPr txBox="1">
            <a:spLocks/>
          </p:cNvSpPr>
          <p:nvPr/>
        </p:nvSpPr>
        <p:spPr bwMode="auto">
          <a:xfrm>
            <a:off x="2667000" y="4648200"/>
            <a:ext cx="6172200" cy="2011363"/>
          </a:xfrm>
          <a:prstGeom prst="rect">
            <a:avLst/>
          </a:prstGeom>
          <a:noFill/>
          <a:ln w="9525">
            <a:solidFill>
              <a:schemeClr val="tx1"/>
            </a:solidFill>
            <a:prstDash val="sysDot"/>
            <a:miter lim="800000"/>
            <a:headEnd/>
            <a:tailEnd/>
          </a:ln>
        </p:spPr>
        <p:txBody>
          <a:bodyPr/>
          <a:lstStyle>
            <a:lvl1pPr marL="319088" indent="-319088" eaLnBrk="0" hangingPunct="0">
              <a:defRPr>
                <a:solidFill>
                  <a:schemeClr val="tx1"/>
                </a:solidFill>
                <a:latin typeface="Arial" pitchFamily="34" charset="0"/>
                <a:cs typeface="Arial" pitchFamily="34" charset="0"/>
              </a:defRPr>
            </a:lvl1pPr>
            <a:lvl2pPr marL="630238" indent="-2730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20000"/>
              </a:spcBef>
              <a:buClr>
                <a:srgbClr val="CC4757"/>
              </a:buClr>
              <a:buSzPct val="70000"/>
              <a:buFont typeface="Wingdings 2" pitchFamily="18" charset="2"/>
              <a:buChar char=""/>
            </a:pPr>
            <a:r>
              <a:rPr lang="en-US" altLang="zh-CN" sz="3200">
                <a:solidFill>
                  <a:srgbClr val="FFFFFF"/>
                </a:solidFill>
                <a:latin typeface="Corbel" pitchFamily="34" charset="0"/>
                <a:cs typeface="华文新魏"/>
              </a:rPr>
              <a:t>More sentences </a:t>
            </a:r>
          </a:p>
          <a:p>
            <a:pPr lvl="1" eaLnBrk="1" hangingPunct="1">
              <a:spcBef>
                <a:spcPct val="20000"/>
              </a:spcBef>
              <a:buClr>
                <a:srgbClr val="FF6F61"/>
              </a:buClr>
              <a:buFont typeface="Wingdings 2" pitchFamily="18" charset="2"/>
              <a:buChar char=""/>
            </a:pPr>
            <a:r>
              <a:rPr lang="en-US" altLang="zh-CN" sz="2800">
                <a:solidFill>
                  <a:srgbClr val="FFFFFF"/>
                </a:solidFill>
                <a:latin typeface="Corbel" pitchFamily="34" charset="0"/>
                <a:cs typeface="华文新魏"/>
              </a:rPr>
              <a:t>Supporting topic sentence </a:t>
            </a:r>
          </a:p>
          <a:p>
            <a:pPr lvl="1" eaLnBrk="1" hangingPunct="1">
              <a:spcBef>
                <a:spcPct val="20000"/>
              </a:spcBef>
              <a:buClr>
                <a:srgbClr val="FF6F61"/>
              </a:buClr>
              <a:buFont typeface="Wingdings 2" pitchFamily="18" charset="2"/>
              <a:buChar char=""/>
            </a:pPr>
            <a:r>
              <a:rPr lang="en-US" altLang="zh-CN" sz="2800">
                <a:solidFill>
                  <a:srgbClr val="FFFFFF"/>
                </a:solidFill>
                <a:latin typeface="Corbel" pitchFamily="34" charset="0"/>
                <a:cs typeface="华文新魏"/>
              </a:rPr>
              <a:t>adding more detail</a:t>
            </a:r>
          </a:p>
          <a:p>
            <a:pPr eaLnBrk="1" hangingPunct="1">
              <a:spcBef>
                <a:spcPct val="20000"/>
              </a:spcBef>
              <a:buClr>
                <a:schemeClr val="accent1"/>
              </a:buClr>
              <a:buSzPct val="70000"/>
              <a:buFont typeface="Wingdings 2" pitchFamily="18" charset="2"/>
              <a:buNone/>
            </a:pPr>
            <a:endParaRPr lang="en-US" altLang="zh-CN" sz="2400">
              <a:latin typeface="Corbel" pitchFamily="34" charset="0"/>
              <a:cs typeface="华文新魏"/>
            </a:endParaRPr>
          </a:p>
          <a:p>
            <a:pPr eaLnBrk="1" hangingPunct="1">
              <a:spcBef>
                <a:spcPct val="20000"/>
              </a:spcBef>
              <a:buClr>
                <a:schemeClr val="accent1"/>
              </a:buClr>
              <a:buSzPct val="70000"/>
              <a:buFont typeface="Wingdings 2" pitchFamily="18" charset="2"/>
              <a:buNone/>
            </a:pPr>
            <a:endParaRPr lang="en-US" altLang="zh-CN" sz="2400">
              <a:latin typeface="Corbel" pitchFamily="34" charset="0"/>
              <a:cs typeface="华文新魏"/>
            </a:endParaRPr>
          </a:p>
          <a:p>
            <a:pPr eaLnBrk="1" hangingPunct="1">
              <a:spcBef>
                <a:spcPct val="20000"/>
              </a:spcBef>
              <a:buClr>
                <a:schemeClr val="accent1"/>
              </a:buClr>
              <a:buSzPct val="70000"/>
              <a:buFont typeface="Wingdings 2" pitchFamily="18" charset="2"/>
              <a:buNone/>
            </a:pPr>
            <a:endParaRPr lang="en-US" altLang="zh-CN" sz="3000">
              <a:latin typeface="Corbel" pitchFamily="34" charset="0"/>
              <a:cs typeface="华文新魏"/>
            </a:endParaRPr>
          </a:p>
          <a:p>
            <a:pPr eaLnBrk="1" hangingPunct="1">
              <a:spcBef>
                <a:spcPct val="20000"/>
              </a:spcBef>
              <a:buClr>
                <a:schemeClr val="accent1"/>
              </a:buClr>
              <a:buSzPct val="70000"/>
              <a:buFont typeface="Wingdings 2" pitchFamily="18" charset="2"/>
              <a:buChar char=""/>
            </a:pPr>
            <a:endParaRPr lang="en-US" altLang="zh-CN" sz="3000">
              <a:latin typeface="Corbel" pitchFamily="34" charset="0"/>
              <a:cs typeface="华文新魏"/>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First: Common Problems with </a:t>
            </a:r>
            <a:r>
              <a:rPr lang="en-US" dirty="0" smtClean="0"/>
              <a:t>your Paragraphs</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7785482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fontAlgn="auto" hangingPunct="1">
              <a:spcAft>
                <a:spcPts val="0"/>
              </a:spcAft>
              <a:defRPr/>
            </a:pPr>
            <a:r>
              <a:rPr lang="en-US" altLang="zh-CN" smtClean="0">
                <a:solidFill>
                  <a:schemeClr val="tx2">
                    <a:tint val="100000"/>
                    <a:satMod val="250000"/>
                  </a:schemeClr>
                </a:solidFill>
              </a:rPr>
              <a:t>Conclusion</a:t>
            </a:r>
          </a:p>
        </p:txBody>
      </p:sp>
      <p:sp>
        <p:nvSpPr>
          <p:cNvPr id="16387" name="Content Placeholder 2"/>
          <p:cNvSpPr>
            <a:spLocks noGrp="1"/>
          </p:cNvSpPr>
          <p:nvPr>
            <p:ph idx="1"/>
          </p:nvPr>
        </p:nvSpPr>
        <p:spPr/>
        <p:txBody>
          <a:bodyPr/>
          <a:lstStyle/>
          <a:p>
            <a:pPr eaLnBrk="1" hangingPunct="1">
              <a:buFont typeface="Arial" pitchFamily="34" charset="0"/>
              <a:buNone/>
            </a:pPr>
            <a:r>
              <a:rPr lang="en-US" altLang="zh-CN" smtClean="0">
                <a:cs typeface="华文新魏"/>
              </a:rPr>
              <a:t>At least two of the following:</a:t>
            </a:r>
          </a:p>
          <a:p>
            <a:pPr eaLnBrk="1" hangingPunct="1"/>
            <a:r>
              <a:rPr lang="en-US" altLang="zh-CN" smtClean="0">
                <a:cs typeface="华文新魏"/>
              </a:rPr>
              <a:t>Restatement of intro/thesis statement.</a:t>
            </a:r>
            <a:br>
              <a:rPr lang="en-US" altLang="zh-CN" smtClean="0">
                <a:cs typeface="华文新魏"/>
              </a:rPr>
            </a:br>
            <a:r>
              <a:rPr lang="en-US" altLang="zh-CN" sz="2400" b="1" smtClean="0">
                <a:cs typeface="华文新魏"/>
              </a:rPr>
              <a:t>Example</a:t>
            </a:r>
            <a:r>
              <a:rPr lang="en-US" altLang="zh-CN" sz="2400" smtClean="0">
                <a:cs typeface="华文新魏"/>
              </a:rPr>
              <a:t>: It is clear that viruses pose a major challenge to …</a:t>
            </a:r>
            <a:endParaRPr lang="en-US" altLang="zh-CN" smtClean="0">
              <a:cs typeface="华文新魏"/>
            </a:endParaRPr>
          </a:p>
          <a:p>
            <a:pPr eaLnBrk="1" hangingPunct="1"/>
            <a:r>
              <a:rPr lang="en-US" altLang="zh-CN" smtClean="0">
                <a:cs typeface="华文新魏"/>
              </a:rPr>
              <a:t>Summary of body paragraphs</a:t>
            </a:r>
            <a:br>
              <a:rPr lang="en-US" altLang="zh-CN" smtClean="0">
                <a:cs typeface="华文新魏"/>
              </a:rPr>
            </a:br>
            <a:r>
              <a:rPr lang="en-US" altLang="zh-CN" sz="2400" b="1" smtClean="0">
                <a:cs typeface="华文新魏"/>
              </a:rPr>
              <a:t>Example: </a:t>
            </a:r>
            <a:r>
              <a:rPr lang="en-US" altLang="zh-CN" sz="2400" smtClean="0">
                <a:cs typeface="华文新魏"/>
              </a:rPr>
              <a:t>This report has shown that the rise of computer viruses over the last decade and a half …</a:t>
            </a:r>
            <a:endParaRPr lang="en-US" altLang="zh-CN" smtClean="0">
              <a:cs typeface="华文新魏"/>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Conclusion </a:t>
            </a:r>
            <a:r>
              <a:rPr lang="en-US" altLang="zh-CN" sz="3200" dirty="0" smtClean="0">
                <a:solidFill>
                  <a:schemeClr val="tx2">
                    <a:tint val="100000"/>
                    <a:satMod val="250000"/>
                  </a:schemeClr>
                </a:solidFill>
              </a:rPr>
              <a:t>(cont.)</a:t>
            </a:r>
            <a:endParaRPr lang="en-US" altLang="zh-CN" dirty="0" smtClean="0">
              <a:solidFill>
                <a:schemeClr val="tx2">
                  <a:tint val="100000"/>
                  <a:satMod val="250000"/>
                </a:schemeClr>
              </a:solidFill>
            </a:endParaRPr>
          </a:p>
        </p:txBody>
      </p:sp>
      <p:sp>
        <p:nvSpPr>
          <p:cNvPr id="17411" name="Content Placeholder 2"/>
          <p:cNvSpPr>
            <a:spLocks noGrp="1"/>
          </p:cNvSpPr>
          <p:nvPr>
            <p:ph idx="1"/>
          </p:nvPr>
        </p:nvSpPr>
        <p:spPr/>
        <p:txBody>
          <a:bodyPr/>
          <a:lstStyle/>
          <a:p>
            <a:pPr eaLnBrk="1" hangingPunct="1"/>
            <a:r>
              <a:rPr lang="en-US" altLang="zh-CN" dirty="0" smtClean="0">
                <a:cs typeface="华文新魏"/>
              </a:rPr>
              <a:t>Give your opinion about what should be done, if appropriate.</a:t>
            </a:r>
            <a:endParaRPr lang="en-US" altLang="zh-CN" sz="2000" dirty="0" smtClean="0">
              <a:cs typeface="华文新魏"/>
            </a:endParaRPr>
          </a:p>
          <a:p>
            <a:pPr eaLnBrk="1" hangingPunct="1">
              <a:buFont typeface="Wingdings 2" pitchFamily="18" charset="2"/>
              <a:buNone/>
            </a:pPr>
            <a:r>
              <a:rPr lang="en-US" altLang="zh-CN" sz="800" dirty="0" smtClean="0">
                <a:cs typeface="华文新魏"/>
              </a:rPr>
              <a:t> </a:t>
            </a:r>
            <a:r>
              <a:rPr lang="en-US" altLang="zh-CN" dirty="0" smtClean="0">
                <a:cs typeface="华文新魏"/>
              </a:rPr>
              <a:t/>
            </a:r>
            <a:br>
              <a:rPr lang="en-US" altLang="zh-CN" dirty="0" smtClean="0">
                <a:cs typeface="华文新魏"/>
              </a:rPr>
            </a:br>
            <a:r>
              <a:rPr lang="en-US" altLang="zh-CN" sz="2400" b="1" dirty="0" smtClean="0">
                <a:cs typeface="华文新魏"/>
              </a:rPr>
              <a:t>Example: </a:t>
            </a:r>
            <a:r>
              <a:rPr lang="en-US" altLang="zh-CN" sz="2400" dirty="0" smtClean="0">
                <a:cs typeface="华文新魏"/>
              </a:rPr>
              <a:t>Given the facts in this report, it would seem that the cure for computer viruses …</a:t>
            </a:r>
          </a:p>
          <a:p>
            <a:pPr eaLnBrk="1" hangingPunct="1">
              <a:buFont typeface="Wingdings 2" pitchFamily="18" charset="2"/>
              <a:buNone/>
            </a:pPr>
            <a:r>
              <a:rPr lang="en-US" altLang="zh-CN" sz="2400" dirty="0" smtClean="0">
                <a:cs typeface="华文新魏"/>
              </a:rPr>
              <a:t> </a:t>
            </a:r>
            <a:endParaRPr lang="en-US" altLang="zh-CN" dirty="0" smtClean="0">
              <a:cs typeface="华文新魏"/>
            </a:endParaRPr>
          </a:p>
          <a:p>
            <a:pPr eaLnBrk="1" hangingPunct="1"/>
            <a:r>
              <a:rPr lang="en-US" altLang="zh-CN" dirty="0" smtClean="0">
                <a:cs typeface="华文新魏"/>
              </a:rPr>
              <a:t>Look to the future, if appropriate.</a:t>
            </a:r>
          </a:p>
          <a:p>
            <a:pPr eaLnBrk="1" hangingPunct="1">
              <a:buFont typeface="Wingdings 2" pitchFamily="18" charset="2"/>
              <a:buNone/>
            </a:pPr>
            <a:r>
              <a:rPr lang="en-US" altLang="zh-CN" sz="800" dirty="0" smtClean="0">
                <a:cs typeface="华文新魏"/>
              </a:rPr>
              <a:t> </a:t>
            </a:r>
            <a:r>
              <a:rPr lang="en-US" altLang="zh-CN" dirty="0" smtClean="0">
                <a:cs typeface="华文新魏"/>
              </a:rPr>
              <a:t/>
            </a:r>
            <a:br>
              <a:rPr lang="en-US" altLang="zh-CN" dirty="0" smtClean="0">
                <a:cs typeface="华文新魏"/>
              </a:rPr>
            </a:br>
            <a:r>
              <a:rPr lang="en-US" altLang="zh-CN" sz="2400" b="1" dirty="0" smtClean="0">
                <a:cs typeface="华文新魏"/>
              </a:rPr>
              <a:t>Example: </a:t>
            </a:r>
            <a:r>
              <a:rPr lang="en-US" altLang="zh-CN" sz="2400" dirty="0" smtClean="0">
                <a:cs typeface="华文新魏"/>
              </a:rPr>
              <a:t>It is clear that if the governments of the world do not act decisively, and soon, that …”</a:t>
            </a:r>
            <a:endParaRPr lang="en-US" altLang="zh-CN" dirty="0" smtClean="0">
              <a:cs typeface="华文新魏"/>
            </a:endParaRPr>
          </a:p>
          <a:p>
            <a:pPr eaLnBrk="1" hangingPunct="1"/>
            <a:endParaRPr lang="zh-CN" altLang="en-US" dirty="0" smtClean="0">
              <a:cs typeface="华文新魏"/>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Exercise</a:t>
            </a:r>
            <a:endParaRPr lang="en-US" dirty="0"/>
          </a:p>
        </p:txBody>
      </p:sp>
      <p:sp>
        <p:nvSpPr>
          <p:cNvPr id="18435" name="Content Placeholder 2"/>
          <p:cNvSpPr>
            <a:spLocks noGrp="1"/>
          </p:cNvSpPr>
          <p:nvPr>
            <p:ph idx="1"/>
          </p:nvPr>
        </p:nvSpPr>
        <p:spPr/>
        <p:txBody>
          <a:bodyPr/>
          <a:lstStyle/>
          <a:p>
            <a:r>
              <a:rPr lang="en-US" sz="2800" dirty="0" smtClean="0"/>
              <a:t>Read the sample report I will hand out</a:t>
            </a:r>
          </a:p>
          <a:p>
            <a:r>
              <a:rPr lang="en-US" sz="2800" dirty="0" smtClean="0"/>
              <a:t>Label the following parts:</a:t>
            </a:r>
          </a:p>
          <a:p>
            <a:pPr lvl="1"/>
            <a:r>
              <a:rPr lang="en-US" sz="2000" dirty="0" smtClean="0"/>
              <a:t>Introduction</a:t>
            </a:r>
          </a:p>
          <a:p>
            <a:pPr lvl="2"/>
            <a:r>
              <a:rPr lang="en-US" sz="1800" dirty="0" smtClean="0"/>
              <a:t>Background sentences</a:t>
            </a:r>
          </a:p>
          <a:p>
            <a:pPr lvl="2"/>
            <a:r>
              <a:rPr lang="en-US" sz="1800" dirty="0" smtClean="0"/>
              <a:t>Background  sentences types</a:t>
            </a:r>
          </a:p>
          <a:p>
            <a:pPr lvl="2"/>
            <a:r>
              <a:rPr lang="en-US" sz="1800" dirty="0" smtClean="0"/>
              <a:t>Thesis statement</a:t>
            </a:r>
          </a:p>
          <a:p>
            <a:pPr lvl="2"/>
            <a:r>
              <a:rPr lang="en-US" sz="1800" dirty="0" smtClean="0"/>
              <a:t>Topics to be discussed  (topic 1, topic 2, etc.)</a:t>
            </a:r>
          </a:p>
          <a:p>
            <a:pPr lvl="1"/>
            <a:r>
              <a:rPr lang="en-US" sz="2000" dirty="0" smtClean="0"/>
              <a:t>Body: </a:t>
            </a:r>
          </a:p>
          <a:p>
            <a:pPr lvl="2"/>
            <a:r>
              <a:rPr lang="en-US" sz="1800" dirty="0" smtClean="0"/>
              <a:t>Topic sentences: match with topics in thesis statement</a:t>
            </a:r>
          </a:p>
          <a:p>
            <a:pPr lvl="1"/>
            <a:r>
              <a:rPr lang="en-US" sz="2000" dirty="0" smtClean="0"/>
              <a:t>Conclusion:</a:t>
            </a:r>
          </a:p>
          <a:p>
            <a:pPr lvl="2"/>
            <a:r>
              <a:rPr lang="en-US" sz="2000" dirty="0" smtClean="0"/>
              <a:t>Label types of sentences (restatement, summary, etc.)</a:t>
            </a:r>
          </a:p>
          <a:p>
            <a:pPr lvl="1"/>
            <a:endParaRPr lang="en-US" sz="2400"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a:pPr>
            <a:r>
              <a:rPr lang="en-US" dirty="0" smtClean="0"/>
              <a:t>Doing Research</a:t>
            </a:r>
            <a:endParaRPr lang="en-US" dirty="0"/>
          </a:p>
        </p:txBody>
      </p:sp>
      <p:sp>
        <p:nvSpPr>
          <p:cNvPr id="20483" name="Subtitle 3"/>
          <p:cNvSpPr>
            <a:spLocks noGrp="1"/>
          </p:cNvSpPr>
          <p:nvPr>
            <p:ph type="subTitle" idx="1"/>
          </p:nvPr>
        </p:nvSpPr>
        <p:spPr>
          <a:xfrm>
            <a:off x="500063" y="1560513"/>
            <a:ext cx="5105400" cy="1219200"/>
          </a:xfrm>
        </p:spPr>
        <p:txBody>
          <a:bodyPr/>
          <a:lstStyle/>
          <a:p>
            <a:r>
              <a:rPr lang="en-US" dirty="0" smtClean="0"/>
              <a:t>Review:</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Three types of sources</a:t>
            </a:r>
          </a:p>
        </p:txBody>
      </p:sp>
      <p:sp>
        <p:nvSpPr>
          <p:cNvPr id="21507" name="Content Placeholder 2"/>
          <p:cNvSpPr>
            <a:spLocks noGrp="1"/>
          </p:cNvSpPr>
          <p:nvPr>
            <p:ph idx="1"/>
          </p:nvPr>
        </p:nvSpPr>
        <p:spPr>
          <a:xfrm>
            <a:off x="457200" y="1981200"/>
            <a:ext cx="8229600" cy="4525963"/>
          </a:xfrm>
        </p:spPr>
        <p:txBody>
          <a:bodyPr/>
          <a:lstStyle/>
          <a:p>
            <a:pPr marL="609600" indent="-609600" eaLnBrk="1" hangingPunct="1">
              <a:buFont typeface="Arial" pitchFamily="34" charset="0"/>
              <a:buAutoNum type="arabicPeriod"/>
            </a:pPr>
            <a:r>
              <a:rPr lang="en-US" altLang="zh-CN" sz="2800" b="1" dirty="0" smtClean="0">
                <a:cs typeface="华文新魏"/>
              </a:rPr>
              <a:t>Primary:</a:t>
            </a:r>
          </a:p>
          <a:p>
            <a:pPr marL="920750" lvl="1" indent="-609600" eaLnBrk="1" hangingPunct="1"/>
            <a:r>
              <a:rPr lang="en-US" altLang="zh-CN" sz="2400" dirty="0" smtClean="0">
                <a:cs typeface="华文新魏"/>
              </a:rPr>
              <a:t>original material such as letters, lab notes, diaries, etc.</a:t>
            </a:r>
          </a:p>
          <a:p>
            <a:pPr marL="609600" indent="-609600" eaLnBrk="1" hangingPunct="1">
              <a:buFont typeface="Arial" pitchFamily="34" charset="0"/>
              <a:buAutoNum type="arabicPeriod"/>
            </a:pPr>
            <a:r>
              <a:rPr lang="en-US" altLang="zh-CN" sz="2800" b="1" dirty="0" smtClean="0">
                <a:cs typeface="华文新魏"/>
              </a:rPr>
              <a:t>Secondary: </a:t>
            </a:r>
          </a:p>
          <a:p>
            <a:pPr marL="920750" lvl="1" indent="-609600" eaLnBrk="1" hangingPunct="1"/>
            <a:r>
              <a:rPr lang="en-US" altLang="zh-CN" sz="2400" dirty="0" smtClean="0">
                <a:cs typeface="华文新魏"/>
              </a:rPr>
              <a:t>magazines articles, books, etc., that get their info largely from primary sources.</a:t>
            </a:r>
          </a:p>
          <a:p>
            <a:pPr marL="609600" indent="-609600" eaLnBrk="1" hangingPunct="1">
              <a:buFont typeface="Arial" pitchFamily="34" charset="0"/>
              <a:buAutoNum type="arabicPeriod"/>
            </a:pPr>
            <a:r>
              <a:rPr lang="en-US" altLang="zh-CN" sz="2800" b="1" dirty="0" smtClean="0">
                <a:cs typeface="华文新魏"/>
              </a:rPr>
              <a:t>Tertiary:</a:t>
            </a:r>
          </a:p>
          <a:p>
            <a:pPr marL="920750" lvl="1" indent="-609600" eaLnBrk="1" hangingPunct="1"/>
            <a:r>
              <a:rPr lang="en-US" altLang="zh-CN" sz="2400" dirty="0" smtClean="0">
                <a:cs typeface="华文新魏"/>
              </a:rPr>
              <a:t>wikis, encyclopedias, textbooks, etc., that collect and distill information from primary and secondary sources.</a:t>
            </a:r>
          </a:p>
          <a:p>
            <a:pPr marL="857250" lvl="2" indent="-457200" algn="r" eaLnBrk="1" hangingPunct="1">
              <a:buFont typeface="Arial" pitchFamily="34" charset="0"/>
              <a:buNone/>
            </a:pPr>
            <a:r>
              <a:rPr lang="en-US" altLang="zh-CN" sz="1400" i="1" dirty="0" smtClean="0">
                <a:cs typeface="华文新魏"/>
              </a:rPr>
              <a:t/>
            </a:r>
            <a:br>
              <a:rPr lang="en-US" altLang="zh-CN" sz="1400" i="1" dirty="0" smtClean="0">
                <a:cs typeface="华文新魏"/>
              </a:rPr>
            </a:br>
            <a:r>
              <a:rPr lang="en-US" altLang="zh-CN" sz="1400" i="1" dirty="0" smtClean="0">
                <a:solidFill>
                  <a:srgbClr val="000000"/>
                </a:solidFill>
                <a:cs typeface="华文新魏"/>
              </a:rPr>
              <a:t> -  adapted from “Primary, Secondary, and Tertiary Sources”</a:t>
            </a:r>
            <a:br>
              <a:rPr lang="en-US" altLang="zh-CN" sz="1400" i="1" dirty="0" smtClean="0">
                <a:solidFill>
                  <a:srgbClr val="000000"/>
                </a:solidFill>
                <a:cs typeface="华文新魏"/>
              </a:rPr>
            </a:br>
            <a:r>
              <a:rPr lang="en-US" altLang="zh-CN" sz="1400" i="1" dirty="0" smtClean="0">
                <a:solidFill>
                  <a:srgbClr val="000000"/>
                </a:solidFill>
                <a:cs typeface="华文新魏"/>
              </a:rPr>
              <a:t> http://www.lib.umd.edu/guides/primary-sources.html</a:t>
            </a:r>
            <a:endParaRPr lang="zh-CN" altLang="en-US" dirty="0" smtClean="0">
              <a:cs typeface="华文新魏"/>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fontScale="90000"/>
          </a:bodyPr>
          <a:lstStyle/>
          <a:p>
            <a:pPr eaLnBrk="1" fontAlgn="auto" hangingPunct="1">
              <a:spcAft>
                <a:spcPts val="0"/>
              </a:spcAft>
              <a:defRPr/>
            </a:pPr>
            <a:r>
              <a:rPr lang="en-US" altLang="zh-CN" dirty="0" smtClean="0">
                <a:solidFill>
                  <a:schemeClr val="tx2">
                    <a:tint val="100000"/>
                    <a:satMod val="250000"/>
                  </a:schemeClr>
                </a:solidFill>
              </a:rPr>
              <a:t>Examples:</a:t>
            </a:r>
            <a:br>
              <a:rPr lang="en-US" altLang="zh-CN" dirty="0" smtClean="0">
                <a:solidFill>
                  <a:schemeClr val="tx2">
                    <a:tint val="100000"/>
                    <a:satMod val="250000"/>
                  </a:schemeClr>
                </a:solidFill>
              </a:rPr>
            </a:br>
            <a:r>
              <a:rPr lang="en-US" altLang="zh-CN" dirty="0" smtClean="0">
                <a:solidFill>
                  <a:schemeClr val="tx2">
                    <a:tint val="100000"/>
                    <a:satMod val="250000"/>
                  </a:schemeClr>
                </a:solidFill>
              </a:rPr>
              <a:t>Sources you may use</a:t>
            </a:r>
          </a:p>
        </p:txBody>
      </p:sp>
      <p:sp>
        <p:nvSpPr>
          <p:cNvPr id="16387" name="Content Placeholder 2"/>
          <p:cNvSpPr>
            <a:spLocks noGrp="1"/>
          </p:cNvSpPr>
          <p:nvPr>
            <p:ph sz="half" idx="1"/>
          </p:nvPr>
        </p:nvSpPr>
        <p:spPr>
          <a:xfrm>
            <a:off x="457200" y="2200275"/>
            <a:ext cx="4038600" cy="4160838"/>
          </a:xfrm>
        </p:spPr>
        <p:txBody>
          <a:bodyPr>
            <a:normAutofit/>
          </a:bodyPr>
          <a:lstStyle/>
          <a:p>
            <a:pPr eaLnBrk="1" hangingPunct="1">
              <a:lnSpc>
                <a:spcPct val="90000"/>
              </a:lnSpc>
            </a:pPr>
            <a:r>
              <a:rPr lang="en-US" altLang="zh-CN" dirty="0" smtClean="0">
                <a:cs typeface="华文新魏"/>
              </a:rPr>
              <a:t>Newspapers</a:t>
            </a:r>
          </a:p>
          <a:p>
            <a:pPr lvl="1" eaLnBrk="1" hangingPunct="1">
              <a:lnSpc>
                <a:spcPct val="90000"/>
              </a:lnSpc>
            </a:pPr>
            <a:r>
              <a:rPr lang="en-US" altLang="zh-CN" i="1" dirty="0" smtClean="0">
                <a:cs typeface="华文新魏"/>
              </a:rPr>
              <a:t>China Daily</a:t>
            </a:r>
          </a:p>
          <a:p>
            <a:pPr lvl="1" eaLnBrk="1" hangingPunct="1">
              <a:lnSpc>
                <a:spcPct val="90000"/>
              </a:lnSpc>
            </a:pPr>
            <a:r>
              <a:rPr lang="en-US" altLang="zh-CN" i="1" dirty="0" smtClean="0">
                <a:cs typeface="华文新魏"/>
              </a:rPr>
              <a:t>New York Times</a:t>
            </a:r>
          </a:p>
          <a:p>
            <a:pPr lvl="1" eaLnBrk="1" hangingPunct="1">
              <a:lnSpc>
                <a:spcPct val="90000"/>
              </a:lnSpc>
            </a:pPr>
            <a:r>
              <a:rPr lang="en-US" altLang="zh-CN" i="1" dirty="0" smtClean="0">
                <a:cs typeface="华文新魏"/>
              </a:rPr>
              <a:t>Financial Times</a:t>
            </a:r>
          </a:p>
          <a:p>
            <a:pPr eaLnBrk="1" hangingPunct="1">
              <a:lnSpc>
                <a:spcPct val="90000"/>
              </a:lnSpc>
            </a:pPr>
            <a:r>
              <a:rPr lang="en-US" altLang="zh-CN" dirty="0" smtClean="0">
                <a:cs typeface="华文新魏"/>
              </a:rPr>
              <a:t>Magazines</a:t>
            </a:r>
          </a:p>
          <a:p>
            <a:pPr lvl="1" eaLnBrk="1" hangingPunct="1">
              <a:lnSpc>
                <a:spcPct val="90000"/>
              </a:lnSpc>
            </a:pPr>
            <a:r>
              <a:rPr lang="en-US" altLang="zh-CN" i="1" dirty="0" smtClean="0">
                <a:cs typeface="华文新魏"/>
              </a:rPr>
              <a:t>Time</a:t>
            </a:r>
          </a:p>
          <a:p>
            <a:pPr lvl="1" eaLnBrk="1" hangingPunct="1">
              <a:lnSpc>
                <a:spcPct val="90000"/>
              </a:lnSpc>
            </a:pPr>
            <a:r>
              <a:rPr lang="en-US" altLang="zh-CN" i="1" dirty="0" smtClean="0">
                <a:cs typeface="华文新魏"/>
              </a:rPr>
              <a:t>Beijing Review</a:t>
            </a:r>
          </a:p>
          <a:p>
            <a:pPr lvl="1" eaLnBrk="1" hangingPunct="1">
              <a:lnSpc>
                <a:spcPct val="90000"/>
              </a:lnSpc>
            </a:pPr>
            <a:r>
              <a:rPr lang="en-US" altLang="zh-CN" i="1" dirty="0" smtClean="0">
                <a:cs typeface="华文新魏"/>
              </a:rPr>
              <a:t>Business Week</a:t>
            </a:r>
          </a:p>
        </p:txBody>
      </p:sp>
      <p:sp>
        <p:nvSpPr>
          <p:cNvPr id="16388" name="Content Placeholder 3"/>
          <p:cNvSpPr>
            <a:spLocks noGrp="1"/>
          </p:cNvSpPr>
          <p:nvPr>
            <p:ph sz="half" idx="2"/>
          </p:nvPr>
        </p:nvSpPr>
        <p:spPr>
          <a:xfrm>
            <a:off x="4648200" y="2200275"/>
            <a:ext cx="4038600" cy="4160838"/>
          </a:xfrm>
        </p:spPr>
        <p:txBody>
          <a:bodyPr>
            <a:normAutofit/>
          </a:bodyPr>
          <a:lstStyle/>
          <a:p>
            <a:pPr eaLnBrk="1" hangingPunct="1">
              <a:lnSpc>
                <a:spcPct val="90000"/>
              </a:lnSpc>
            </a:pPr>
            <a:r>
              <a:rPr lang="en-US" altLang="zh-CN" dirty="0" smtClean="0">
                <a:cs typeface="华文新魏"/>
              </a:rPr>
              <a:t>TV websites:</a:t>
            </a:r>
          </a:p>
          <a:p>
            <a:pPr lvl="1" eaLnBrk="1" hangingPunct="1">
              <a:lnSpc>
                <a:spcPct val="90000"/>
              </a:lnSpc>
            </a:pPr>
            <a:r>
              <a:rPr lang="en-US" altLang="zh-CN" i="1" dirty="0" smtClean="0">
                <a:cs typeface="华文新魏"/>
              </a:rPr>
              <a:t>CCTV</a:t>
            </a:r>
          </a:p>
          <a:p>
            <a:pPr lvl="1" eaLnBrk="1" hangingPunct="1">
              <a:lnSpc>
                <a:spcPct val="90000"/>
              </a:lnSpc>
            </a:pPr>
            <a:r>
              <a:rPr lang="en-US" altLang="zh-CN" i="1" dirty="0" smtClean="0">
                <a:cs typeface="华文新魏"/>
              </a:rPr>
              <a:t>BBC</a:t>
            </a:r>
          </a:p>
          <a:p>
            <a:pPr lvl="1" eaLnBrk="1" hangingPunct="1">
              <a:lnSpc>
                <a:spcPct val="90000"/>
              </a:lnSpc>
            </a:pPr>
            <a:r>
              <a:rPr lang="en-US" altLang="zh-CN" i="1" dirty="0" smtClean="0">
                <a:cs typeface="华文新魏"/>
              </a:rPr>
              <a:t>NPR</a:t>
            </a:r>
          </a:p>
          <a:p>
            <a:pPr eaLnBrk="1" hangingPunct="1">
              <a:lnSpc>
                <a:spcPct val="90000"/>
              </a:lnSpc>
            </a:pPr>
            <a:r>
              <a:rPr lang="en-US" altLang="zh-CN" dirty="0" smtClean="0">
                <a:cs typeface="华文新魏"/>
              </a:rPr>
              <a:t>Government websites</a:t>
            </a:r>
          </a:p>
          <a:p>
            <a:pPr eaLnBrk="1" hangingPunct="1">
              <a:lnSpc>
                <a:spcPct val="90000"/>
              </a:lnSpc>
            </a:pPr>
            <a:r>
              <a:rPr lang="en-US" altLang="zh-CN" dirty="0" smtClean="0">
                <a:cs typeface="华文新魏"/>
              </a:rPr>
              <a:t>Reputable company websites</a:t>
            </a:r>
          </a:p>
          <a:p>
            <a:pPr eaLnBrk="1" hangingPunct="1">
              <a:lnSpc>
                <a:spcPct val="90000"/>
              </a:lnSpc>
            </a:pPr>
            <a:r>
              <a:rPr lang="en-US" altLang="zh-CN" dirty="0" smtClean="0">
                <a:cs typeface="华文新魏"/>
              </a:rPr>
              <a:t>Academic journals</a:t>
            </a:r>
          </a:p>
          <a:p>
            <a:pPr eaLnBrk="1" hangingPunct="1">
              <a:lnSpc>
                <a:spcPct val="90000"/>
              </a:lnSpc>
            </a:pPr>
            <a:endParaRPr lang="zh-CN" altLang="en-US" dirty="0" smtClean="0">
              <a:cs typeface="华文新魏"/>
            </a:endParaRPr>
          </a:p>
        </p:txBody>
      </p:sp>
      <p:sp>
        <p:nvSpPr>
          <p:cNvPr id="5" name="TextBox 4"/>
          <p:cNvSpPr txBox="1"/>
          <p:nvPr/>
        </p:nvSpPr>
        <p:spPr>
          <a:xfrm>
            <a:off x="1181100" y="5801380"/>
            <a:ext cx="6781800" cy="523220"/>
          </a:xfrm>
          <a:prstGeom prst="rect">
            <a:avLst/>
          </a:prstGeom>
          <a:noFill/>
        </p:spPr>
        <p:txBody>
          <a:bodyPr wrap="square" rtlCol="0">
            <a:spAutoFit/>
          </a:bodyPr>
          <a:lstStyle/>
          <a:p>
            <a:pPr algn="ctr"/>
            <a:r>
              <a:rPr lang="en-US" sz="2800" dirty="0" smtClean="0">
                <a:solidFill>
                  <a:srgbClr val="FFFF00"/>
                </a:solidFill>
              </a:rPr>
              <a:t>All sources must be in English!</a:t>
            </a:r>
            <a:endParaRPr lang="en-US" sz="2800" dirty="0">
              <a:solidFill>
                <a:srgbClr val="FFFF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fontScale="90000"/>
          </a:bodyPr>
          <a:lstStyle/>
          <a:p>
            <a:pPr eaLnBrk="1" fontAlgn="auto" hangingPunct="1">
              <a:spcAft>
                <a:spcPts val="0"/>
              </a:spcAft>
              <a:defRPr/>
            </a:pPr>
            <a:r>
              <a:rPr lang="en-US" altLang="zh-CN" dirty="0" smtClean="0">
                <a:solidFill>
                  <a:schemeClr val="tx2">
                    <a:tint val="100000"/>
                    <a:satMod val="250000"/>
                  </a:schemeClr>
                </a:solidFill>
              </a:rPr>
              <a:t>Examples:</a:t>
            </a:r>
            <a:br>
              <a:rPr lang="en-US" altLang="zh-CN" dirty="0" smtClean="0">
                <a:solidFill>
                  <a:schemeClr val="tx2">
                    <a:tint val="100000"/>
                    <a:satMod val="250000"/>
                  </a:schemeClr>
                </a:solidFill>
              </a:rPr>
            </a:br>
            <a:r>
              <a:rPr lang="en-US" altLang="zh-CN" dirty="0" smtClean="0">
                <a:solidFill>
                  <a:schemeClr val="tx2">
                    <a:tint val="100000"/>
                    <a:satMod val="250000"/>
                  </a:schemeClr>
                </a:solidFill>
              </a:rPr>
              <a:t>Sources you may </a:t>
            </a:r>
            <a:r>
              <a:rPr lang="en-US" altLang="zh-CN" i="1" u="sng" dirty="0" smtClean="0">
                <a:solidFill>
                  <a:schemeClr val="tx2">
                    <a:tint val="100000"/>
                    <a:satMod val="250000"/>
                  </a:schemeClr>
                </a:solidFill>
              </a:rPr>
              <a:t>not</a:t>
            </a:r>
            <a:r>
              <a:rPr lang="en-US" altLang="zh-CN" dirty="0" smtClean="0">
                <a:solidFill>
                  <a:schemeClr val="tx2">
                    <a:tint val="100000"/>
                    <a:satMod val="250000"/>
                  </a:schemeClr>
                </a:solidFill>
              </a:rPr>
              <a:t> use</a:t>
            </a:r>
          </a:p>
        </p:txBody>
      </p:sp>
      <p:sp>
        <p:nvSpPr>
          <p:cNvPr id="24579" name="Content Placeholder 2"/>
          <p:cNvSpPr>
            <a:spLocks noGrp="1"/>
          </p:cNvSpPr>
          <p:nvPr>
            <p:ph sz="half" idx="1"/>
          </p:nvPr>
        </p:nvSpPr>
        <p:spPr>
          <a:xfrm>
            <a:off x="457200" y="2200275"/>
            <a:ext cx="4038600" cy="4160838"/>
          </a:xfrm>
        </p:spPr>
        <p:txBody>
          <a:bodyPr/>
          <a:lstStyle/>
          <a:p>
            <a:pPr eaLnBrk="1" hangingPunct="1"/>
            <a:r>
              <a:rPr lang="en-US" altLang="zh-CN" smtClean="0">
                <a:cs typeface="华文新魏"/>
              </a:rPr>
              <a:t>Wikis:</a:t>
            </a:r>
          </a:p>
          <a:p>
            <a:pPr lvl="1" eaLnBrk="1" hangingPunct="1"/>
            <a:r>
              <a:rPr lang="en-US" altLang="zh-CN" smtClean="0">
                <a:cs typeface="华文新魏"/>
              </a:rPr>
              <a:t>Wikipedia</a:t>
            </a:r>
          </a:p>
          <a:p>
            <a:pPr lvl="1" eaLnBrk="1" hangingPunct="1"/>
            <a:r>
              <a:rPr lang="en-US" altLang="zh-CN" smtClean="0">
                <a:cs typeface="华文新魏"/>
              </a:rPr>
              <a:t>Wikihealth</a:t>
            </a:r>
          </a:p>
          <a:p>
            <a:pPr lvl="1" eaLnBrk="1" hangingPunct="1"/>
            <a:r>
              <a:rPr lang="en-US" altLang="zh-CN" smtClean="0">
                <a:cs typeface="华文新魏"/>
              </a:rPr>
              <a:t>etc.</a:t>
            </a:r>
          </a:p>
          <a:p>
            <a:pPr eaLnBrk="1" hangingPunct="1"/>
            <a:r>
              <a:rPr lang="en-US" altLang="zh-CN" smtClean="0">
                <a:cs typeface="华文新魏"/>
              </a:rPr>
              <a:t>Blogs</a:t>
            </a:r>
          </a:p>
          <a:p>
            <a:pPr eaLnBrk="1" hangingPunct="1"/>
            <a:r>
              <a:rPr lang="en-US" altLang="zh-CN" smtClean="0">
                <a:cs typeface="华文新魏"/>
              </a:rPr>
              <a:t>Forums</a:t>
            </a:r>
          </a:p>
          <a:p>
            <a:pPr eaLnBrk="1" hangingPunct="1"/>
            <a:r>
              <a:rPr lang="en-US" altLang="zh-CN" smtClean="0">
                <a:cs typeface="华文新魏"/>
              </a:rPr>
              <a:t>Email lists</a:t>
            </a:r>
          </a:p>
        </p:txBody>
      </p:sp>
      <p:sp>
        <p:nvSpPr>
          <p:cNvPr id="24580" name="Content Placeholder 3"/>
          <p:cNvSpPr>
            <a:spLocks noGrp="1"/>
          </p:cNvSpPr>
          <p:nvPr>
            <p:ph sz="half" idx="2"/>
          </p:nvPr>
        </p:nvSpPr>
        <p:spPr>
          <a:xfrm>
            <a:off x="4648200" y="2200275"/>
            <a:ext cx="4038600" cy="4160838"/>
          </a:xfrm>
        </p:spPr>
        <p:txBody>
          <a:bodyPr/>
          <a:lstStyle/>
          <a:p>
            <a:pPr eaLnBrk="1" hangingPunct="1"/>
            <a:r>
              <a:rPr lang="en-US" altLang="zh-CN" smtClean="0">
                <a:cs typeface="华文新魏"/>
              </a:rPr>
              <a:t>Tertiary sources</a:t>
            </a:r>
          </a:p>
          <a:p>
            <a:pPr lvl="1" eaLnBrk="1" hangingPunct="1"/>
            <a:r>
              <a:rPr lang="en-US" altLang="zh-CN" smtClean="0">
                <a:cs typeface="华文新魏"/>
              </a:rPr>
              <a:t>Encyclopedias</a:t>
            </a:r>
          </a:p>
          <a:p>
            <a:pPr lvl="1" eaLnBrk="1" hangingPunct="1"/>
            <a:r>
              <a:rPr lang="en-US" altLang="zh-CN" smtClean="0">
                <a:cs typeface="华文新魏"/>
              </a:rPr>
              <a:t>Textbooks</a:t>
            </a:r>
          </a:p>
          <a:p>
            <a:pPr eaLnBrk="1" hangingPunct="1"/>
            <a:r>
              <a:rPr lang="en-US" altLang="zh-CN" smtClean="0">
                <a:cs typeface="华文新魏"/>
              </a:rPr>
              <a:t>Search engines</a:t>
            </a:r>
          </a:p>
          <a:p>
            <a:pPr lvl="1" eaLnBrk="1" hangingPunct="1"/>
            <a:r>
              <a:rPr lang="en-US" altLang="zh-CN" smtClean="0">
                <a:cs typeface="华文新魏"/>
              </a:rPr>
              <a:t>Google</a:t>
            </a:r>
          </a:p>
          <a:p>
            <a:pPr lvl="1" eaLnBrk="1" hangingPunct="1"/>
            <a:r>
              <a:rPr lang="en-US" altLang="zh-CN" smtClean="0">
                <a:cs typeface="华文新魏"/>
              </a:rPr>
              <a:t>Baidu</a:t>
            </a:r>
          </a:p>
          <a:p>
            <a:pPr lvl="1" eaLnBrk="1" hangingPunct="1"/>
            <a:r>
              <a:rPr lang="en-US" altLang="zh-CN" smtClean="0">
                <a:cs typeface="华文新魏"/>
              </a:rPr>
              <a:t>etc.</a:t>
            </a:r>
          </a:p>
          <a:p>
            <a:pPr lvl="1" eaLnBrk="1" hangingPunct="1"/>
            <a:endParaRPr lang="zh-CN" altLang="en-US" smtClean="0">
              <a:cs typeface="华文新魏"/>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zh-CN" dirty="0" smtClean="0">
                <a:solidFill>
                  <a:schemeClr val="tx2">
                    <a:tint val="100000"/>
                    <a:satMod val="250000"/>
                  </a:schemeClr>
                </a:solidFill>
              </a:rPr>
              <a:t>Tertiary Sources: How to use</a:t>
            </a:r>
            <a:endParaRPr lang="en-US" dirty="0"/>
          </a:p>
        </p:txBody>
      </p:sp>
      <p:sp>
        <p:nvSpPr>
          <p:cNvPr id="3" name="Content Placeholder 2"/>
          <p:cNvSpPr>
            <a:spLocks noGrp="1"/>
          </p:cNvSpPr>
          <p:nvPr>
            <p:ph idx="1"/>
          </p:nvPr>
        </p:nvSpPr>
        <p:spPr/>
        <p:txBody>
          <a:bodyPr/>
          <a:lstStyle/>
          <a:p>
            <a:pPr eaLnBrk="1" hangingPunct="1"/>
            <a:r>
              <a:rPr lang="en-US" altLang="zh-CN" dirty="0" smtClean="0">
                <a:cs typeface="华文新魏"/>
              </a:rPr>
              <a:t>Can’t use them in report</a:t>
            </a:r>
          </a:p>
          <a:p>
            <a:pPr eaLnBrk="1" hangingPunct="1"/>
            <a:r>
              <a:rPr lang="en-US" altLang="zh-CN" i="1" u="sng" dirty="0" smtClean="0">
                <a:cs typeface="华文新魏"/>
              </a:rPr>
              <a:t>But</a:t>
            </a:r>
            <a:r>
              <a:rPr lang="en-US" altLang="zh-CN" dirty="0" smtClean="0">
                <a:cs typeface="华文新魏"/>
              </a:rPr>
              <a:t>, you can use wikis, textbooks, encyclopedias, etc., to </a:t>
            </a:r>
          </a:p>
          <a:p>
            <a:pPr lvl="1" eaLnBrk="1" hangingPunct="1"/>
            <a:r>
              <a:rPr lang="en-US" altLang="zh-CN" sz="2400" dirty="0" smtClean="0">
                <a:cs typeface="华文新魏"/>
              </a:rPr>
              <a:t>Find primary and secondary sources</a:t>
            </a:r>
          </a:p>
          <a:p>
            <a:pPr lvl="1" eaLnBrk="1" hangingPunct="1"/>
            <a:r>
              <a:rPr lang="en-US" altLang="zh-CN" sz="2400" dirty="0" smtClean="0">
                <a:cs typeface="华文新魏"/>
              </a:rPr>
              <a:t>Give an overview of the topic</a:t>
            </a:r>
          </a:p>
          <a:p>
            <a:pPr lvl="1" eaLnBrk="1" hangingPunct="1"/>
            <a:r>
              <a:rPr lang="en-US" altLang="zh-CN" sz="2400" dirty="0" smtClean="0">
                <a:cs typeface="华文新魏"/>
              </a:rPr>
              <a:t>Help organize your paper</a:t>
            </a:r>
          </a:p>
          <a:p>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Secondary sources</a:t>
            </a:r>
            <a:endParaRPr lang="en-US" dirty="0"/>
          </a:p>
        </p:txBody>
      </p:sp>
      <p:sp>
        <p:nvSpPr>
          <p:cNvPr id="30723" name="Content Placeholder 2"/>
          <p:cNvSpPr>
            <a:spLocks noGrp="1"/>
          </p:cNvSpPr>
          <p:nvPr>
            <p:ph idx="1"/>
          </p:nvPr>
        </p:nvSpPr>
        <p:spPr/>
        <p:txBody>
          <a:bodyPr/>
          <a:lstStyle/>
          <a:p>
            <a:pPr eaLnBrk="1" hangingPunct="1"/>
            <a:r>
              <a:rPr lang="en-US" altLang="zh-CN" dirty="0" smtClean="0">
                <a:cs typeface="华文新魏"/>
              </a:rPr>
              <a:t>Be careful of secondary sources such as books and magazines</a:t>
            </a:r>
          </a:p>
          <a:p>
            <a:pPr eaLnBrk="1" hangingPunct="1">
              <a:buFont typeface="Wingdings 2" pitchFamily="18" charset="2"/>
              <a:buNone/>
            </a:pPr>
            <a:endParaRPr lang="en-US" altLang="zh-CN" dirty="0" smtClean="0">
              <a:cs typeface="华文新魏"/>
            </a:endParaRPr>
          </a:p>
          <a:p>
            <a:pPr eaLnBrk="1" hangingPunct="1"/>
            <a:r>
              <a:rPr lang="en-US" altLang="zh-CN" dirty="0" smtClean="0">
                <a:cs typeface="华文新魏"/>
              </a:rPr>
              <a:t>Ask yourself:</a:t>
            </a:r>
          </a:p>
          <a:p>
            <a:pPr lvl="1" eaLnBrk="1" hangingPunct="1"/>
            <a:r>
              <a:rPr lang="en-US" altLang="zh-CN" dirty="0" smtClean="0">
                <a:cs typeface="华文新魏"/>
              </a:rPr>
              <a:t>Is the source reliable?</a:t>
            </a:r>
          </a:p>
          <a:p>
            <a:pPr lvl="1" eaLnBrk="1" hangingPunct="1"/>
            <a:r>
              <a:rPr lang="en-US" altLang="zh-CN" dirty="0" smtClean="0">
                <a:cs typeface="华文新魏"/>
              </a:rPr>
              <a:t>Who is writing and why?</a:t>
            </a:r>
          </a:p>
          <a:p>
            <a:endParaRPr lang="en-US"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a:defRPr/>
            </a:pPr>
            <a:r>
              <a:rPr lang="en-US" dirty="0" smtClean="0"/>
              <a:t>Citations and references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Paragraphs</a:t>
            </a:r>
            <a:endParaRPr lang="en-US" dirty="0"/>
          </a:p>
        </p:txBody>
      </p:sp>
      <p:sp>
        <p:nvSpPr>
          <p:cNvPr id="3" name="Content Placeholder 2"/>
          <p:cNvSpPr>
            <a:spLocks noGrp="1"/>
          </p:cNvSpPr>
          <p:nvPr>
            <p:ph idx="1"/>
          </p:nvPr>
        </p:nvSpPr>
        <p:spPr/>
        <p:txBody>
          <a:bodyPr/>
          <a:lstStyle/>
          <a:p>
            <a:r>
              <a:rPr lang="en-US" dirty="0" smtClean="0"/>
              <a:t>PLAGIARISM: copying without quotation</a:t>
            </a:r>
            <a:br>
              <a:rPr lang="en-US" dirty="0" smtClean="0"/>
            </a:br>
            <a:r>
              <a:rPr lang="en-US" dirty="0" smtClean="0"/>
              <a:t>(‘blah </a:t>
            </a:r>
            <a:r>
              <a:rPr lang="en-US" dirty="0" err="1" smtClean="0"/>
              <a:t>blah</a:t>
            </a:r>
            <a:r>
              <a:rPr lang="en-US" dirty="0" smtClean="0"/>
              <a:t> blah’)</a:t>
            </a:r>
          </a:p>
          <a:p>
            <a:r>
              <a:rPr lang="en-US" dirty="0" smtClean="0"/>
              <a:t>TOO MUCH QUOTING: using quotations for all or most of your paragraph</a:t>
            </a:r>
          </a:p>
          <a:p>
            <a:pPr lvl="1"/>
            <a:r>
              <a:rPr lang="en-US" dirty="0" smtClean="0"/>
              <a:t>Quotations should be no more than 5% of your report</a:t>
            </a:r>
          </a:p>
          <a:p>
            <a:pPr lvl="1"/>
            <a:r>
              <a:rPr lang="en-US" dirty="0" smtClean="0"/>
              <a:t>Use them wisely</a:t>
            </a:r>
          </a:p>
          <a:p>
            <a:r>
              <a:rPr lang="en-US" dirty="0" smtClean="0"/>
              <a:t>SOLUTION: paraphrase!!</a:t>
            </a:r>
            <a:endParaRPr lang="en-US" dirty="0"/>
          </a:p>
        </p:txBody>
      </p:sp>
    </p:spTree>
    <p:extLst>
      <p:ext uri="{BB962C8B-B14F-4D97-AF65-F5344CB8AC3E}">
        <p14:creationId xmlns:p14="http://schemas.microsoft.com/office/powerpoint/2010/main" val="20976801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fontAlgn="auto" hangingPunct="1">
              <a:spcAft>
                <a:spcPts val="0"/>
              </a:spcAft>
              <a:defRPr/>
            </a:pPr>
            <a:r>
              <a:rPr lang="en-US" altLang="zh-CN" smtClean="0">
                <a:solidFill>
                  <a:schemeClr val="tx2">
                    <a:tint val="100000"/>
                    <a:satMod val="250000"/>
                  </a:schemeClr>
                </a:solidFill>
              </a:rPr>
              <a:t>When to Cite Sources</a:t>
            </a:r>
          </a:p>
        </p:txBody>
      </p:sp>
      <p:sp>
        <p:nvSpPr>
          <p:cNvPr id="15363" name="Content Placeholder 2"/>
          <p:cNvSpPr>
            <a:spLocks noGrp="1"/>
          </p:cNvSpPr>
          <p:nvPr>
            <p:ph idx="1"/>
          </p:nvPr>
        </p:nvSpPr>
        <p:spPr/>
        <p:txBody>
          <a:bodyPr>
            <a:normAutofit/>
          </a:bodyPr>
          <a:lstStyle/>
          <a:p>
            <a:pPr eaLnBrk="1" hangingPunct="1">
              <a:lnSpc>
                <a:spcPct val="90000"/>
              </a:lnSpc>
            </a:pPr>
            <a:r>
              <a:rPr lang="en-US" altLang="zh-CN" sz="2800" dirty="0" smtClean="0">
                <a:cs typeface="华文新魏"/>
              </a:rPr>
              <a:t>“Whenever you quote, paraphrase, summarize, or otherwise refer to the work of another, you are required to cite its source …”</a:t>
            </a:r>
          </a:p>
          <a:p>
            <a:pPr algn="r" eaLnBrk="1" hangingPunct="1">
              <a:lnSpc>
                <a:spcPct val="90000"/>
              </a:lnSpc>
              <a:buFontTx/>
              <a:buChar char="-"/>
            </a:pPr>
            <a:r>
              <a:rPr lang="en-US" altLang="zh-CN" sz="1600" i="1" dirty="0" smtClean="0">
                <a:cs typeface="华文新魏"/>
                <a:hlinkClick r:id="rId3"/>
              </a:rPr>
              <a:t>http://library.duke.edu/research/citing/</a:t>
            </a:r>
            <a:r>
              <a:rPr lang="en-US" altLang="zh-CN" sz="1600" i="1" dirty="0" smtClean="0">
                <a:cs typeface="华文新魏"/>
              </a:rPr>
              <a:t/>
            </a:r>
            <a:br>
              <a:rPr lang="en-US" altLang="zh-CN" sz="1600" i="1" dirty="0" smtClean="0">
                <a:cs typeface="华文新魏"/>
              </a:rPr>
            </a:br>
            <a:endParaRPr lang="en-US" altLang="zh-CN" sz="1600" i="1" dirty="0" smtClean="0">
              <a:cs typeface="华文新魏"/>
            </a:endParaRPr>
          </a:p>
          <a:p>
            <a:pPr eaLnBrk="1" hangingPunct="1">
              <a:lnSpc>
                <a:spcPct val="90000"/>
              </a:lnSpc>
            </a:pPr>
            <a:r>
              <a:rPr lang="en-US" altLang="zh-CN" dirty="0" smtClean="0">
                <a:cs typeface="华文新魏"/>
              </a:rPr>
              <a:t>Whenever you present something as fact:</a:t>
            </a:r>
          </a:p>
          <a:p>
            <a:pPr lvl="1" eaLnBrk="1" hangingPunct="1">
              <a:lnSpc>
                <a:spcPct val="90000"/>
              </a:lnSpc>
            </a:pPr>
            <a:r>
              <a:rPr lang="en-US" altLang="zh-CN" sz="2400" dirty="0" smtClean="0">
                <a:cs typeface="华文新魏"/>
              </a:rPr>
              <a:t>“… 81.25% of the people in China …”</a:t>
            </a:r>
          </a:p>
          <a:p>
            <a:pPr lvl="1" eaLnBrk="1" hangingPunct="1">
              <a:lnSpc>
                <a:spcPct val="90000"/>
              </a:lnSpc>
            </a:pPr>
            <a:r>
              <a:rPr lang="en-US" altLang="zh-CN" sz="2400" dirty="0" smtClean="0">
                <a:cs typeface="华文新魏"/>
              </a:rPr>
              <a:t>“… economic growth in China is projected to slow to about 6.5 percent this year.”</a:t>
            </a:r>
          </a:p>
          <a:p>
            <a:pPr lvl="1" eaLnBrk="1" hangingPunct="1">
              <a:lnSpc>
                <a:spcPct val="90000"/>
              </a:lnSpc>
            </a:pPr>
            <a:r>
              <a:rPr lang="en-US" altLang="zh-CN" sz="2400" dirty="0" smtClean="0">
                <a:cs typeface="华文新魏"/>
              </a:rPr>
              <a:t>The </a:t>
            </a:r>
            <a:r>
              <a:rPr lang="en-US" altLang="zh-CN" sz="2400" i="1" dirty="0" smtClean="0">
                <a:cs typeface="华文新魏"/>
              </a:rPr>
              <a:t>Titanic</a:t>
            </a:r>
            <a:r>
              <a:rPr lang="en-US" altLang="zh-CN" sz="2400" dirty="0" smtClean="0">
                <a:cs typeface="华文新魏"/>
              </a:rPr>
              <a:t> sank on April 15, 1912.</a:t>
            </a:r>
          </a:p>
          <a:p>
            <a:pPr eaLnBrk="1" hangingPunct="1">
              <a:lnSpc>
                <a:spcPct val="90000"/>
              </a:lnSpc>
            </a:pPr>
            <a:endParaRPr lang="zh-CN" altLang="en-US" sz="2400" dirty="0" smtClean="0">
              <a:cs typeface="华文新魏"/>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Citation Types &amp; Formats</a:t>
            </a:r>
          </a:p>
        </p:txBody>
      </p:sp>
      <p:sp>
        <p:nvSpPr>
          <p:cNvPr id="34819" name="Rectangle 5"/>
          <p:cNvSpPr>
            <a:spLocks noGrp="1"/>
          </p:cNvSpPr>
          <p:nvPr>
            <p:ph idx="1"/>
          </p:nvPr>
        </p:nvSpPr>
        <p:spPr/>
        <p:txBody>
          <a:bodyPr/>
          <a:lstStyle/>
          <a:p>
            <a:pPr eaLnBrk="1" hangingPunct="1"/>
            <a:r>
              <a:rPr lang="en-US" altLang="zh-CN" dirty="0" smtClean="0">
                <a:cs typeface="华文新魏"/>
              </a:rPr>
              <a:t>At least five (5) in-text citations</a:t>
            </a:r>
          </a:p>
          <a:p>
            <a:pPr eaLnBrk="1" hangingPunct="1"/>
            <a:r>
              <a:rPr lang="en-US" altLang="zh-CN" dirty="0" smtClean="0">
                <a:cs typeface="华文新魏"/>
              </a:rPr>
              <a:t>Reference list: at least five references</a:t>
            </a:r>
          </a:p>
          <a:p>
            <a:pPr eaLnBrk="1" hangingPunct="1"/>
            <a:r>
              <a:rPr lang="en-US" altLang="zh-CN" dirty="0" smtClean="0">
                <a:cs typeface="华文新魏"/>
              </a:rPr>
              <a:t>Must have a reference for every citation</a:t>
            </a:r>
          </a:p>
          <a:p>
            <a:pPr eaLnBrk="1" hangingPunct="1"/>
            <a:r>
              <a:rPr lang="en-US" altLang="zh-CN" dirty="0" smtClean="0">
                <a:cs typeface="华文新魏"/>
              </a:rPr>
              <a:t>Must have at least one citation for every reference</a:t>
            </a:r>
          </a:p>
          <a:p>
            <a:pPr eaLnBrk="1" hangingPunct="1"/>
            <a:endParaRPr lang="en-US" altLang="zh-CN" dirty="0" smtClean="0">
              <a:cs typeface="华文新魏"/>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Report Topics</a:t>
            </a:r>
            <a:endParaRPr lang="zh-CN" altLang="en-US" dirty="0" smtClean="0">
              <a:solidFill>
                <a:schemeClr val="tx2">
                  <a:tint val="100000"/>
                  <a:satMod val="250000"/>
                </a:schemeClr>
              </a:solidFill>
            </a:endParaRPr>
          </a:p>
        </p:txBody>
      </p:sp>
      <p:sp>
        <p:nvSpPr>
          <p:cNvPr id="19459" name="Rectangle 3"/>
          <p:cNvSpPr>
            <a:spLocks noGrp="1"/>
          </p:cNvSpPr>
          <p:nvPr>
            <p:ph idx="1"/>
          </p:nvPr>
        </p:nvSpPr>
        <p:spPr/>
        <p:txBody>
          <a:bodyPr/>
          <a:lstStyle/>
          <a:p>
            <a:pPr marL="533400" indent="-533400" eaLnBrk="1" hangingPunct="1">
              <a:lnSpc>
                <a:spcPct val="90000"/>
              </a:lnSpc>
            </a:pPr>
            <a:r>
              <a:rPr lang="en-US" altLang="zh-CN" sz="2800" dirty="0" smtClean="0">
                <a:cs typeface="华文新魏"/>
              </a:rPr>
              <a:t>I have many topics in bag</a:t>
            </a:r>
          </a:p>
          <a:p>
            <a:pPr marL="533400" indent="-533400" eaLnBrk="1" hangingPunct="1">
              <a:lnSpc>
                <a:spcPct val="90000"/>
              </a:lnSpc>
            </a:pPr>
            <a:r>
              <a:rPr lang="en-US" altLang="zh-CN" sz="2800" dirty="0" smtClean="0">
                <a:cs typeface="华文新魏"/>
              </a:rPr>
              <a:t>Without looking, pull out a topic</a:t>
            </a:r>
          </a:p>
          <a:p>
            <a:pPr marL="533400" indent="-533400" eaLnBrk="1" hangingPunct="1">
              <a:lnSpc>
                <a:spcPct val="90000"/>
              </a:lnSpc>
            </a:pPr>
            <a:r>
              <a:rPr lang="en-US" altLang="zh-CN" sz="2800" dirty="0" smtClean="0">
                <a:cs typeface="华文新魏"/>
              </a:rPr>
              <a:t>If you don’t like your topic:</a:t>
            </a:r>
          </a:p>
          <a:p>
            <a:pPr marL="933450" lvl="1" indent="-533400" eaLnBrk="1" hangingPunct="1">
              <a:lnSpc>
                <a:spcPct val="90000"/>
              </a:lnSpc>
            </a:pPr>
            <a:r>
              <a:rPr lang="en-US" altLang="zh-CN" sz="2400" dirty="0" smtClean="0">
                <a:cs typeface="华文新魏"/>
              </a:rPr>
              <a:t>You can pull out another one </a:t>
            </a:r>
            <a:r>
              <a:rPr lang="en-US" altLang="zh-CN" sz="2400" i="1" u="sng" dirty="0" smtClean="0">
                <a:cs typeface="华文新魏"/>
              </a:rPr>
              <a:t>but</a:t>
            </a:r>
            <a:r>
              <a:rPr lang="en-US" altLang="zh-CN" sz="2400" dirty="0" smtClean="0">
                <a:cs typeface="华文新魏"/>
              </a:rPr>
              <a:t>, </a:t>
            </a:r>
          </a:p>
          <a:p>
            <a:pPr marL="933450" lvl="1" indent="-533400" eaLnBrk="1" hangingPunct="1">
              <a:lnSpc>
                <a:spcPct val="90000"/>
              </a:lnSpc>
            </a:pPr>
            <a:r>
              <a:rPr lang="en-US" altLang="zh-CN" sz="2400" dirty="0" smtClean="0">
                <a:cs typeface="华文新魏"/>
              </a:rPr>
              <a:t>If you do, you </a:t>
            </a:r>
            <a:r>
              <a:rPr lang="en-US" altLang="zh-CN" sz="2400" b="1" i="1" dirty="0" smtClean="0">
                <a:cs typeface="华文新魏"/>
              </a:rPr>
              <a:t>must</a:t>
            </a:r>
            <a:r>
              <a:rPr lang="en-US" altLang="zh-CN" sz="2400" dirty="0" smtClean="0">
                <a:cs typeface="华文新魏"/>
              </a:rPr>
              <a:t> take the second one</a:t>
            </a:r>
          </a:p>
          <a:p>
            <a:pPr marL="622300" indent="-533400" eaLnBrk="1" hangingPunct="1">
              <a:lnSpc>
                <a:spcPct val="90000"/>
              </a:lnSpc>
            </a:pPr>
            <a:r>
              <a:rPr lang="en-US" altLang="zh-CN" sz="2800" u="sng" dirty="0" smtClean="0">
                <a:cs typeface="华文新魏"/>
              </a:rPr>
              <a:t>or</a:t>
            </a:r>
            <a:r>
              <a:rPr lang="en-US" altLang="zh-CN" sz="2800" dirty="0" smtClean="0">
                <a:cs typeface="华文新魏"/>
              </a:rPr>
              <a:t> you can choose your own topic …</a:t>
            </a:r>
          </a:p>
          <a:p>
            <a:pPr marL="88900" indent="0" eaLnBrk="1" hangingPunct="1">
              <a:lnSpc>
                <a:spcPct val="90000"/>
              </a:lnSpc>
              <a:buNone/>
            </a:pPr>
            <a:endParaRPr lang="en-US" altLang="zh-CN" sz="3200" dirty="0" smtClean="0">
              <a:cs typeface="华文新魏"/>
            </a:endParaRPr>
          </a:p>
        </p:txBody>
      </p:sp>
    </p:spTree>
    <p:extLst>
      <p:ext uri="{BB962C8B-B14F-4D97-AF65-F5344CB8AC3E}">
        <p14:creationId xmlns:p14="http://schemas.microsoft.com/office/powerpoint/2010/main" val="28005836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lstStyle/>
          <a:p>
            <a:r>
              <a:rPr lang="en-US" dirty="0" smtClean="0"/>
              <a:t>You can choose your own topic, but I must approve it </a:t>
            </a:r>
            <a:r>
              <a:rPr lang="en-US" u="sng" dirty="0" smtClean="0"/>
              <a:t>before</a:t>
            </a:r>
            <a:r>
              <a:rPr lang="en-US" dirty="0" smtClean="0"/>
              <a:t> you can write</a:t>
            </a:r>
          </a:p>
          <a:p>
            <a:r>
              <a:rPr lang="en-US" dirty="0" smtClean="0"/>
              <a:t>Your Contemporary Topics books have a lot of good topics for further research</a:t>
            </a:r>
          </a:p>
          <a:p>
            <a:pPr lvl="1"/>
            <a:r>
              <a:rPr lang="en-US" dirty="0" smtClean="0"/>
              <a:t>Of course, they are textbooks, so you can’t use them for sources, but…</a:t>
            </a:r>
          </a:p>
          <a:p>
            <a:pPr lvl="1"/>
            <a:r>
              <a:rPr lang="en-US" dirty="0" smtClean="0"/>
              <a:t>They can give you an overview and some ideas</a:t>
            </a:r>
          </a:p>
          <a:p>
            <a:r>
              <a:rPr lang="en-US" dirty="0" smtClean="0"/>
              <a:t>Or do you have other ideas?</a:t>
            </a:r>
            <a:endParaRPr lang="en-US" dirty="0"/>
          </a:p>
        </p:txBody>
      </p:sp>
    </p:spTree>
    <p:extLst>
      <p:ext uri="{BB962C8B-B14F-4D97-AF65-F5344CB8AC3E}">
        <p14:creationId xmlns:p14="http://schemas.microsoft.com/office/powerpoint/2010/main" val="8686194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 form</a:t>
            </a:r>
            <a:endParaRPr lang="en-US" sz="3200" dirty="0"/>
          </a:p>
        </p:txBody>
      </p:sp>
      <p:sp>
        <p:nvSpPr>
          <p:cNvPr id="3" name="Content Placeholder 2"/>
          <p:cNvSpPr>
            <a:spLocks noGrp="1"/>
          </p:cNvSpPr>
          <p:nvPr>
            <p:ph idx="1"/>
          </p:nvPr>
        </p:nvSpPr>
        <p:spPr/>
        <p:txBody>
          <a:bodyPr/>
          <a:lstStyle/>
          <a:p>
            <a:r>
              <a:rPr lang="en-US" dirty="0" smtClean="0"/>
              <a:t>I will give you a form to fill out</a:t>
            </a:r>
          </a:p>
          <a:p>
            <a:r>
              <a:rPr lang="en-US" dirty="0" smtClean="0"/>
              <a:t>Write down your topic and list the 5 or more sources you intend to </a:t>
            </a:r>
            <a:r>
              <a:rPr lang="en-US" dirty="0" smtClean="0"/>
              <a:t>use</a:t>
            </a:r>
          </a:p>
          <a:p>
            <a:pPr marL="871538" lvl="1" indent="-514350">
              <a:buFont typeface="+mj-lt"/>
              <a:buAutoNum type="arabicPeriod"/>
            </a:pPr>
            <a:r>
              <a:rPr lang="en-US" dirty="0" smtClean="0"/>
              <a:t>Article names</a:t>
            </a:r>
          </a:p>
          <a:p>
            <a:pPr marL="871538" lvl="1" indent="-514350">
              <a:buFont typeface="+mj-lt"/>
              <a:buAutoNum type="arabicPeriod"/>
            </a:pPr>
            <a:r>
              <a:rPr lang="en-US" dirty="0" smtClean="0"/>
              <a:t>Websites</a:t>
            </a:r>
            <a:endParaRPr lang="en-US" dirty="0" smtClean="0"/>
          </a:p>
          <a:p>
            <a:r>
              <a:rPr lang="en-US" u="sng" dirty="0" smtClean="0"/>
              <a:t>I have to approve your topics and sources before you start your report</a:t>
            </a:r>
          </a:p>
          <a:p>
            <a:r>
              <a:rPr lang="en-US" dirty="0" smtClean="0"/>
              <a:t>Due next class period</a:t>
            </a:r>
          </a:p>
          <a:p>
            <a:endParaRPr lang="en-US" u="sng" dirty="0" smtClean="0"/>
          </a:p>
          <a:p>
            <a:endParaRPr lang="en-US" dirty="0"/>
          </a:p>
        </p:txBody>
      </p:sp>
    </p:spTree>
    <p:extLst>
      <p:ext uri="{BB962C8B-B14F-4D97-AF65-F5344CB8AC3E}">
        <p14:creationId xmlns:p14="http://schemas.microsoft.com/office/powerpoint/2010/main" val="14358328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p:txBody>
          <a:bodyPr>
            <a:normAutofit/>
          </a:bodyPr>
          <a:lstStyle/>
          <a:p>
            <a:pPr eaLnBrk="1" fontAlgn="auto" hangingPunct="1">
              <a:spcAft>
                <a:spcPts val="0"/>
              </a:spcAft>
              <a:defRPr/>
            </a:pPr>
            <a:r>
              <a:rPr lang="en-US" altLang="zh-CN" dirty="0" smtClean="0">
                <a:solidFill>
                  <a:schemeClr val="tx2">
                    <a:tint val="100000"/>
                    <a:satMod val="250000"/>
                  </a:schemeClr>
                </a:solidFill>
              </a:rPr>
              <a:t>Example topic </a:t>
            </a:r>
            <a:r>
              <a:rPr lang="en-US" altLang="zh-CN" dirty="0" smtClean="0">
                <a:solidFill>
                  <a:schemeClr val="tx2">
                    <a:tint val="100000"/>
                    <a:satMod val="250000"/>
                  </a:schemeClr>
                </a:solidFill>
              </a:rPr>
              <a:t>form:</a:t>
            </a:r>
            <a:br>
              <a:rPr lang="en-US" altLang="zh-CN" dirty="0" smtClean="0">
                <a:solidFill>
                  <a:schemeClr val="tx2">
                    <a:tint val="100000"/>
                    <a:satMod val="250000"/>
                  </a:schemeClr>
                </a:solidFill>
              </a:rPr>
            </a:br>
            <a:r>
              <a:rPr lang="en-US" altLang="zh-CN" dirty="0">
                <a:cs typeface="华文新魏"/>
              </a:rPr>
              <a:t>Due </a:t>
            </a:r>
            <a:r>
              <a:rPr lang="en-US" altLang="zh-CN" dirty="0" smtClean="0">
                <a:cs typeface="华文新魏"/>
              </a:rPr>
              <a:t>next </a:t>
            </a:r>
            <a:r>
              <a:rPr lang="en-US" altLang="zh-CN" dirty="0" smtClean="0">
                <a:cs typeface="华文新魏"/>
              </a:rPr>
              <a:t>class</a:t>
            </a:r>
            <a:endParaRPr lang="zh-CN" altLang="en-US" dirty="0" smtClean="0">
              <a:solidFill>
                <a:schemeClr val="tx2">
                  <a:tint val="100000"/>
                  <a:satMod val="250000"/>
                </a:schemeClr>
              </a:solidFill>
            </a:endParaRPr>
          </a:p>
        </p:txBody>
      </p:sp>
      <p:sp>
        <p:nvSpPr>
          <p:cNvPr id="36867" name="Rectangle 3"/>
          <p:cNvSpPr>
            <a:spLocks noGrp="1"/>
          </p:cNvSpPr>
          <p:nvPr>
            <p:ph idx="1"/>
          </p:nvPr>
        </p:nvSpPr>
        <p:spPr/>
        <p:txBody>
          <a:bodyPr/>
          <a:lstStyle/>
          <a:p>
            <a:pPr eaLnBrk="1" hangingPunct="1">
              <a:lnSpc>
                <a:spcPct val="90000"/>
              </a:lnSpc>
            </a:pPr>
            <a:r>
              <a:rPr lang="en-US" altLang="zh-CN" dirty="0" smtClean="0">
                <a:cs typeface="华文新魏"/>
              </a:rPr>
              <a:t>Topic: </a:t>
            </a:r>
            <a:r>
              <a:rPr lang="en-US" altLang="zh-CN" u="sng" dirty="0" smtClean="0">
                <a:cs typeface="华文新魏"/>
              </a:rPr>
              <a:t>__187. Spam_________________</a:t>
            </a:r>
            <a:r>
              <a:rPr lang="en-US" altLang="zh-CN" dirty="0" smtClean="0">
                <a:cs typeface="华文新魏"/>
              </a:rPr>
              <a:t/>
            </a:r>
            <a:br>
              <a:rPr lang="en-US" altLang="zh-CN" dirty="0" smtClean="0">
                <a:cs typeface="华文新魏"/>
              </a:rPr>
            </a:br>
            <a:endParaRPr lang="en-US" altLang="zh-CN" dirty="0" smtClean="0">
              <a:cs typeface="华文新魏"/>
            </a:endParaRPr>
          </a:p>
          <a:p>
            <a:pPr eaLnBrk="1" hangingPunct="1">
              <a:lnSpc>
                <a:spcPct val="90000"/>
              </a:lnSpc>
            </a:pPr>
            <a:r>
              <a:rPr lang="en-US" altLang="zh-CN" dirty="0" smtClean="0">
                <a:cs typeface="华文新魏"/>
              </a:rPr>
              <a:t>Sources:</a:t>
            </a:r>
          </a:p>
          <a:p>
            <a:pPr marL="825500" lvl="1" indent="-514350" eaLnBrk="1" hangingPunct="1">
              <a:lnSpc>
                <a:spcPct val="90000"/>
              </a:lnSpc>
              <a:buFont typeface="+mj-lt"/>
              <a:buAutoNum type="arabicPeriod"/>
            </a:pPr>
            <a:r>
              <a:rPr lang="en-US" u="sng" dirty="0"/>
              <a:t>‘Information Technology Industry: </a:t>
            </a:r>
            <a:r>
              <a:rPr lang="en-US" u="sng" dirty="0" err="1"/>
              <a:t>Spamalot</a:t>
            </a:r>
            <a:r>
              <a:rPr lang="en-US" u="sng" dirty="0" smtClean="0"/>
              <a:t>’  </a:t>
            </a:r>
            <a:r>
              <a:rPr lang="en-US" i="1" u="sng" dirty="0"/>
              <a:t>New Orleans </a:t>
            </a:r>
            <a:r>
              <a:rPr lang="en-US" i="1" u="sng" dirty="0" err="1" smtClean="0"/>
              <a:t>CityBusiness</a:t>
            </a:r>
            <a:endParaRPr lang="en-US" dirty="0"/>
          </a:p>
          <a:p>
            <a:pPr marL="825500" lvl="1" indent="-514350" eaLnBrk="1" hangingPunct="1">
              <a:lnSpc>
                <a:spcPct val="90000"/>
              </a:lnSpc>
              <a:buFont typeface="+mj-lt"/>
              <a:buAutoNum type="arabicPeriod"/>
            </a:pPr>
            <a:r>
              <a:rPr lang="en-US" u="sng" dirty="0"/>
              <a:t>‘How to fight junk E-Mail’, Primus </a:t>
            </a:r>
            <a:r>
              <a:rPr lang="en-US" u="sng" dirty="0" smtClean="0"/>
              <a:t>Canada</a:t>
            </a:r>
            <a:r>
              <a:rPr lang="en-US" u="sng" dirty="0"/>
              <a:t> </a:t>
            </a:r>
            <a:endParaRPr lang="en-US" altLang="zh-CN" u="sng" dirty="0">
              <a:cs typeface="华文新魏"/>
            </a:endParaRPr>
          </a:p>
          <a:p>
            <a:pPr marL="825500" lvl="1" indent="-514350" eaLnBrk="1" hangingPunct="1">
              <a:lnSpc>
                <a:spcPct val="90000"/>
              </a:lnSpc>
              <a:buFont typeface="+mj-lt"/>
              <a:buAutoNum type="arabicPeriod"/>
            </a:pPr>
            <a:r>
              <a:rPr lang="en-US" u="sng" dirty="0"/>
              <a:t>‘Fight Spam on the Internet</a:t>
            </a:r>
            <a:r>
              <a:rPr lang="en-US" u="sng" dirty="0" smtClean="0"/>
              <a:t>!’ spam.abuse.net</a:t>
            </a:r>
          </a:p>
          <a:p>
            <a:pPr marL="825500" lvl="1" indent="-514350" eaLnBrk="1" hangingPunct="1">
              <a:lnSpc>
                <a:spcPct val="90000"/>
              </a:lnSpc>
              <a:buFont typeface="+mj-lt"/>
              <a:buAutoNum type="arabicPeriod"/>
            </a:pPr>
            <a:r>
              <a:rPr lang="en-US" u="sng" dirty="0"/>
              <a:t>‘A New Way To Fight Junk Email &amp; </a:t>
            </a:r>
            <a:r>
              <a:rPr lang="en-US" u="sng" dirty="0" smtClean="0"/>
              <a:t>Viruses’, </a:t>
            </a:r>
            <a:r>
              <a:rPr lang="en-US" i="1" u="sng" dirty="0" smtClean="0"/>
              <a:t>Processor</a:t>
            </a:r>
          </a:p>
          <a:p>
            <a:pPr marL="825500" lvl="1" indent="-514350" eaLnBrk="1" hangingPunct="1">
              <a:lnSpc>
                <a:spcPct val="90000"/>
              </a:lnSpc>
              <a:buFont typeface="+mj-lt"/>
              <a:buAutoNum type="arabicPeriod"/>
            </a:pPr>
            <a:r>
              <a:rPr lang="en-US" u="sng" dirty="0"/>
              <a:t>‘How to Report </a:t>
            </a:r>
            <a:r>
              <a:rPr lang="en-US" u="sng" dirty="0" smtClean="0"/>
              <a:t>Spam’ SpamLaws.com</a:t>
            </a:r>
            <a:endParaRPr lang="en-US" altLang="zh-CN" u="sng" dirty="0">
              <a:cs typeface="华文新魏"/>
            </a:endParaRPr>
          </a:p>
          <a:p>
            <a:pPr marL="0" indent="0" eaLnBrk="1" hangingPunct="1">
              <a:lnSpc>
                <a:spcPct val="90000"/>
              </a:lnSpc>
              <a:buNone/>
            </a:pPr>
            <a:endParaRPr lang="en-US" altLang="zh-CN" dirty="0">
              <a:cs typeface="华文新魏"/>
            </a:endParaRPr>
          </a:p>
          <a:p>
            <a:pPr marL="0" indent="0" eaLnBrk="1" hangingPunct="1">
              <a:lnSpc>
                <a:spcPct val="90000"/>
              </a:lnSpc>
              <a:buNone/>
            </a:pPr>
            <a:endParaRPr lang="en-US" altLang="zh-CN" dirty="0" smtClean="0">
              <a:cs typeface="华文新魏"/>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7"/>
          <p:cNvSpPr>
            <a:spLocks noGrp="1"/>
          </p:cNvSpPr>
          <p:nvPr>
            <p:ph type="title"/>
          </p:nvPr>
        </p:nvSpPr>
        <p:spPr>
          <a:xfrm>
            <a:off x="457200" y="274638"/>
            <a:ext cx="8229600" cy="944562"/>
          </a:xfrm>
        </p:spPr>
        <p:txBody>
          <a:bodyPr/>
          <a:lstStyle/>
          <a:p>
            <a:pPr eaLnBrk="1" fontAlgn="auto" hangingPunct="1">
              <a:spcAft>
                <a:spcPts val="0"/>
              </a:spcAft>
              <a:defRPr/>
            </a:pPr>
            <a:r>
              <a:rPr lang="en-US" altLang="zh-CN" dirty="0" smtClean="0">
                <a:solidFill>
                  <a:schemeClr val="tx2">
                    <a:tint val="100000"/>
                    <a:satMod val="250000"/>
                  </a:schemeClr>
                </a:solidFill>
              </a:rPr>
              <a:t>Report Rubric</a:t>
            </a:r>
          </a:p>
        </p:txBody>
      </p:sp>
      <p:sp>
        <p:nvSpPr>
          <p:cNvPr id="35843" name="Content Placeholder 8"/>
          <p:cNvSpPr>
            <a:spLocks noGrp="1"/>
          </p:cNvSpPr>
          <p:nvPr>
            <p:ph idx="1"/>
          </p:nvPr>
        </p:nvSpPr>
        <p:spPr>
          <a:xfrm>
            <a:off x="457200" y="1371600"/>
            <a:ext cx="8229600" cy="4800600"/>
          </a:xfrm>
        </p:spPr>
        <p:txBody>
          <a:bodyPr/>
          <a:lstStyle/>
          <a:p>
            <a:pPr marL="0" indent="0">
              <a:buNone/>
              <a:defRPr/>
            </a:pPr>
            <a:r>
              <a:rPr lang="en-US" sz="1600" dirty="0" smtClean="0"/>
              <a:t>Deadly </a:t>
            </a:r>
            <a:r>
              <a:rPr lang="en-US" sz="1600" dirty="0"/>
              <a:t>Sins (-10 pts. each)</a:t>
            </a:r>
          </a:p>
          <a:p>
            <a:pPr>
              <a:tabLst>
                <a:tab pos="4227513" algn="l"/>
              </a:tabLst>
              <a:defRPr/>
            </a:pPr>
            <a:r>
              <a:rPr lang="en-US" sz="1600" dirty="0"/>
              <a:t>Spelling, capitalization, etc.		___</a:t>
            </a:r>
          </a:p>
          <a:p>
            <a:pPr>
              <a:tabLst>
                <a:tab pos="4227513" algn="l"/>
              </a:tabLst>
              <a:defRPr/>
            </a:pPr>
            <a:r>
              <a:rPr lang="en-US" sz="1600" dirty="0"/>
              <a:t>TUST standards errors		___</a:t>
            </a:r>
          </a:p>
          <a:p>
            <a:pPr>
              <a:tabLst>
                <a:tab pos="4227513" algn="l"/>
              </a:tabLst>
              <a:defRPr/>
            </a:pPr>
            <a:r>
              <a:rPr lang="en-US" sz="1600" dirty="0"/>
              <a:t>Late: -10 for each day		___</a:t>
            </a:r>
          </a:p>
          <a:p>
            <a:pPr eaLnBrk="1" hangingPunct="1">
              <a:tabLst>
                <a:tab pos="4227513" algn="l"/>
              </a:tabLst>
            </a:pPr>
            <a:r>
              <a:rPr lang="en-US" altLang="zh-CN" sz="1600" dirty="0" smtClean="0">
                <a:cs typeface="Arial" pitchFamily="34" charset="0"/>
              </a:rPr>
              <a:t>500+ words (deduct for short)		___</a:t>
            </a:r>
          </a:p>
          <a:p>
            <a:pPr>
              <a:tabLst>
                <a:tab pos="4227513" algn="l"/>
              </a:tabLst>
              <a:defRPr/>
            </a:pPr>
            <a:r>
              <a:rPr lang="en-US" sz="1600" dirty="0" smtClean="0"/>
              <a:t>Plagiarism: -10 each instance		___</a:t>
            </a:r>
          </a:p>
          <a:p>
            <a:pPr marL="0" indent="0" eaLnBrk="1" hangingPunct="1">
              <a:buNone/>
              <a:tabLst>
                <a:tab pos="4227513" algn="l"/>
              </a:tabLst>
            </a:pPr>
            <a:r>
              <a:rPr lang="en-US" altLang="zh-CN" sz="1800" dirty="0" smtClean="0">
                <a:cs typeface="Arial" pitchFamily="34" charset="0"/>
              </a:rPr>
              <a:t>Content (50 pts.):</a:t>
            </a:r>
          </a:p>
          <a:p>
            <a:pPr eaLnBrk="1" hangingPunct="1">
              <a:tabLst>
                <a:tab pos="4572000" algn="l"/>
              </a:tabLst>
            </a:pPr>
            <a:r>
              <a:rPr lang="en-US" altLang="zh-CN" sz="1600" dirty="0" smtClean="0">
                <a:cs typeface="Arial" pitchFamily="34" charset="0"/>
              </a:rPr>
              <a:t>Intro: Intro. topic, Thesis Statement	___</a:t>
            </a:r>
          </a:p>
          <a:p>
            <a:pPr eaLnBrk="1" hangingPunct="1">
              <a:tabLst>
                <a:tab pos="4572000" algn="l"/>
              </a:tabLst>
            </a:pPr>
            <a:r>
              <a:rPr lang="en-US" altLang="zh-CN" sz="1600" dirty="0" smtClean="0">
                <a:cs typeface="Arial" pitchFamily="34" charset="0"/>
              </a:rPr>
              <a:t>3+ paragraphs with topic sentences,</a:t>
            </a:r>
            <a:br>
              <a:rPr lang="en-US" altLang="zh-CN" sz="1600" dirty="0" smtClean="0">
                <a:cs typeface="Arial" pitchFamily="34" charset="0"/>
              </a:rPr>
            </a:br>
            <a:r>
              <a:rPr lang="en-US" altLang="zh-CN" sz="1600" dirty="0" smtClean="0">
                <a:cs typeface="Arial" pitchFamily="34" charset="0"/>
              </a:rPr>
              <a:t>development and in-text citations	___</a:t>
            </a:r>
          </a:p>
          <a:p>
            <a:pPr eaLnBrk="1" hangingPunct="1">
              <a:tabLst>
                <a:tab pos="4572000" algn="l"/>
              </a:tabLst>
            </a:pPr>
            <a:r>
              <a:rPr lang="en-US" altLang="zh-CN" sz="1600" dirty="0" smtClean="0">
                <a:cs typeface="Arial" pitchFamily="34" charset="0"/>
              </a:rPr>
              <a:t>Conclusion	___</a:t>
            </a:r>
          </a:p>
          <a:p>
            <a:pPr marL="0" indent="0" eaLnBrk="1" hangingPunct="1">
              <a:buNone/>
              <a:tabLst>
                <a:tab pos="4572000" algn="l"/>
              </a:tabLst>
            </a:pPr>
            <a:r>
              <a:rPr lang="en-US" altLang="zh-CN" sz="1800" dirty="0" smtClean="0">
                <a:cs typeface="Arial" pitchFamily="34" charset="0"/>
              </a:rPr>
              <a:t>Organization (20 pts.): </a:t>
            </a:r>
          </a:p>
          <a:p>
            <a:pPr eaLnBrk="1" hangingPunct="1">
              <a:tabLst>
                <a:tab pos="4572000" algn="l"/>
              </a:tabLst>
            </a:pPr>
            <a:r>
              <a:rPr lang="en-US" altLang="zh-CN" sz="1600" dirty="0" smtClean="0">
                <a:cs typeface="Arial" pitchFamily="34" charset="0"/>
              </a:rPr>
              <a:t>Statements logical and relevant	___</a:t>
            </a:r>
          </a:p>
          <a:p>
            <a:pPr marL="0" indent="0" eaLnBrk="1" hangingPunct="1">
              <a:buNone/>
              <a:tabLst>
                <a:tab pos="4572000" algn="l"/>
              </a:tabLst>
            </a:pPr>
            <a:r>
              <a:rPr lang="en-US" altLang="zh-CN" sz="1800" dirty="0" smtClean="0">
                <a:cs typeface="Arial" pitchFamily="34" charset="0"/>
              </a:rPr>
              <a:t>Mechanics (30 pts.):</a:t>
            </a:r>
            <a:r>
              <a:rPr lang="en-US" altLang="zh-CN" sz="2000" b="1" dirty="0" smtClean="0">
                <a:cs typeface="Arial" pitchFamily="34" charset="0"/>
              </a:rPr>
              <a:t>	</a:t>
            </a:r>
            <a:endParaRPr lang="en-US" altLang="zh-CN" sz="2000" dirty="0" smtClean="0">
              <a:cs typeface="Arial" pitchFamily="34" charset="0"/>
            </a:endParaRPr>
          </a:p>
          <a:p>
            <a:pPr eaLnBrk="1" hangingPunct="1">
              <a:tabLst>
                <a:tab pos="4572000" algn="l"/>
              </a:tabLst>
            </a:pPr>
            <a:r>
              <a:rPr lang="en-US" altLang="zh-CN" sz="1600" dirty="0" smtClean="0">
                <a:cs typeface="Arial" pitchFamily="34" charset="0"/>
              </a:rPr>
              <a:t>Grammar, usage, punctuation:	___</a:t>
            </a:r>
          </a:p>
          <a:p>
            <a:pPr eaLnBrk="1" hangingPunct="1">
              <a:tabLst>
                <a:tab pos="4572000" algn="l"/>
              </a:tabLst>
            </a:pPr>
            <a:r>
              <a:rPr lang="en-US" altLang="zh-CN" sz="1600" dirty="0" smtClean="0">
                <a:cs typeface="Arial" pitchFamily="34" charset="0"/>
              </a:rPr>
              <a:t>5+ references, proper format	___</a:t>
            </a:r>
            <a:endParaRPr lang="en-US" altLang="zh-CN" sz="2200" dirty="0" smtClean="0">
              <a:cs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zh-CN" dirty="0" smtClean="0">
                <a:cs typeface="华文新魏"/>
              </a:rPr>
              <a:t>Final Draft</a:t>
            </a:r>
            <a:endParaRPr lang="en-US" dirty="0"/>
          </a:p>
        </p:txBody>
      </p:sp>
      <p:sp>
        <p:nvSpPr>
          <p:cNvPr id="37891" name="Content Placeholder 2"/>
          <p:cNvSpPr>
            <a:spLocks noGrp="1"/>
          </p:cNvSpPr>
          <p:nvPr>
            <p:ph idx="1"/>
          </p:nvPr>
        </p:nvSpPr>
        <p:spPr/>
        <p:txBody>
          <a:bodyPr/>
          <a:lstStyle/>
          <a:p>
            <a:pPr eaLnBrk="1" hangingPunct="1">
              <a:lnSpc>
                <a:spcPct val="90000"/>
              </a:lnSpc>
            </a:pPr>
            <a:r>
              <a:rPr lang="en-US" altLang="zh-CN" dirty="0" smtClean="0">
                <a:cs typeface="华文新魏"/>
              </a:rPr>
              <a:t>Due second lesson next week:</a:t>
            </a:r>
          </a:p>
          <a:p>
            <a:pPr marL="311150" lvl="1" indent="0" eaLnBrk="1" hangingPunct="1">
              <a:lnSpc>
                <a:spcPct val="90000"/>
              </a:lnSpc>
              <a:buNone/>
            </a:pPr>
            <a:r>
              <a:rPr lang="en-US" dirty="0"/>
              <a:t>a. Class 43: May 18 Wednesday</a:t>
            </a:r>
            <a:br>
              <a:rPr lang="en-US" dirty="0"/>
            </a:br>
            <a:r>
              <a:rPr lang="en-US" dirty="0"/>
              <a:t>b. Class 42: May 19 Thursday</a:t>
            </a:r>
            <a:br>
              <a:rPr lang="en-US" dirty="0"/>
            </a:br>
            <a:r>
              <a:rPr lang="en-US" dirty="0"/>
              <a:t>c. Class 41: May 19 Thursday</a:t>
            </a:r>
            <a:br>
              <a:rPr lang="en-US" dirty="0"/>
            </a:br>
            <a:r>
              <a:rPr lang="en-US" dirty="0"/>
              <a:t>d. Class 44: May 20 Friday</a:t>
            </a:r>
            <a:endParaRPr lang="en-US" altLang="zh-CN" dirty="0" smtClean="0">
              <a:cs typeface="华文新魏"/>
            </a:endParaRPr>
          </a:p>
          <a:p>
            <a:pPr eaLnBrk="1" hangingPunct="1">
              <a:lnSpc>
                <a:spcPct val="90000"/>
              </a:lnSpc>
            </a:pPr>
            <a:r>
              <a:rPr lang="en-US" altLang="zh-CN" dirty="0" smtClean="0">
                <a:cs typeface="华文新魏"/>
              </a:rPr>
              <a:t>The report counts the same as two regular essays for your final grade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zh-CN" b="0" i="1" u="sng" dirty="0" smtClean="0">
                <a:cs typeface="华文新魏"/>
              </a:rPr>
              <a:t>Important</a:t>
            </a:r>
            <a:r>
              <a:rPr lang="en-US" altLang="zh-CN" b="0" dirty="0" smtClean="0">
                <a:cs typeface="华文新魏"/>
              </a:rPr>
              <a:t>:</a:t>
            </a:r>
            <a:br>
              <a:rPr lang="en-US" altLang="zh-CN" b="0" dirty="0" smtClean="0">
                <a:cs typeface="华文新魏"/>
              </a:rPr>
            </a:br>
            <a:r>
              <a:rPr lang="en-US" altLang="zh-CN" b="0" dirty="0" smtClean="0">
                <a:cs typeface="华文新魏"/>
              </a:rPr>
              <a:t>Accepting the final draft</a:t>
            </a:r>
            <a:endParaRPr lang="en-US" b="0" dirty="0"/>
          </a:p>
        </p:txBody>
      </p:sp>
      <p:sp>
        <p:nvSpPr>
          <p:cNvPr id="38915" name="Content Placeholder 2"/>
          <p:cNvSpPr>
            <a:spLocks noGrp="1"/>
          </p:cNvSpPr>
          <p:nvPr>
            <p:ph idx="1"/>
          </p:nvPr>
        </p:nvSpPr>
        <p:spPr/>
        <p:txBody>
          <a:bodyPr/>
          <a:lstStyle/>
          <a:p>
            <a:pPr eaLnBrk="1" hangingPunct="1">
              <a:lnSpc>
                <a:spcPct val="90000"/>
              </a:lnSpc>
            </a:pPr>
            <a:r>
              <a:rPr lang="en-US" altLang="zh-CN" dirty="0" smtClean="0">
                <a:cs typeface="华文新魏"/>
              </a:rPr>
              <a:t>I will check your report before you turn it in</a:t>
            </a:r>
          </a:p>
          <a:p>
            <a:pPr eaLnBrk="1" hangingPunct="1">
              <a:lnSpc>
                <a:spcPct val="90000"/>
              </a:lnSpc>
            </a:pPr>
            <a:r>
              <a:rPr lang="en-US" altLang="zh-CN" dirty="0" smtClean="0">
                <a:cs typeface="华文新魏"/>
              </a:rPr>
              <a:t>If I see errors I will not accept it.</a:t>
            </a:r>
          </a:p>
          <a:p>
            <a:pPr lvl="1" eaLnBrk="1" hangingPunct="1">
              <a:lnSpc>
                <a:spcPct val="90000"/>
              </a:lnSpc>
            </a:pPr>
            <a:r>
              <a:rPr lang="en-US" altLang="zh-CN" dirty="0" smtClean="0">
                <a:cs typeface="华文新魏"/>
              </a:rPr>
              <a:t>You must fix them and submit the next day </a:t>
            </a:r>
            <a:r>
              <a:rPr lang="en-US" altLang="zh-CN" u="sng" dirty="0" smtClean="0">
                <a:cs typeface="华文新魏"/>
              </a:rPr>
              <a:t>along with</a:t>
            </a:r>
            <a:r>
              <a:rPr lang="en-US" altLang="zh-CN" dirty="0" smtClean="0">
                <a:cs typeface="华文新魏"/>
              </a:rPr>
              <a:t> the version(s) that were rejected.</a:t>
            </a:r>
          </a:p>
          <a:p>
            <a:pPr lvl="1" eaLnBrk="1" hangingPunct="1">
              <a:lnSpc>
                <a:spcPct val="90000"/>
              </a:lnSpc>
            </a:pPr>
            <a:r>
              <a:rPr lang="en-US" altLang="zh-CN" dirty="0" smtClean="0">
                <a:cs typeface="华文新魏"/>
              </a:rPr>
              <a:t>It will be counted late</a:t>
            </a:r>
          </a:p>
          <a:p>
            <a:pPr lvl="2" eaLnBrk="1" hangingPunct="1">
              <a:lnSpc>
                <a:spcPct val="90000"/>
              </a:lnSpc>
            </a:pPr>
            <a:r>
              <a:rPr lang="en-US" altLang="zh-CN" dirty="0" smtClean="0">
                <a:cs typeface="华文新魏"/>
              </a:rPr>
              <a:t>(Better 1-2 days late than lose many points for errors)</a:t>
            </a:r>
          </a:p>
          <a:p>
            <a:pPr eaLnBrk="1" hangingPunct="1">
              <a:lnSpc>
                <a:spcPct val="90000"/>
              </a:lnSpc>
            </a:pPr>
            <a:r>
              <a:rPr lang="en-US" altLang="zh-CN" dirty="0" smtClean="0">
                <a:cs typeface="华文新魏"/>
              </a:rPr>
              <a:t>If I don’t see any errors, I will accept your report. Then, and only then, should you email it to me.</a:t>
            </a:r>
            <a:endParaRPr lang="zh-CN" altLang="en-US" dirty="0" smtClean="0">
              <a:cs typeface="华文新魏"/>
            </a:endParaRPr>
          </a:p>
        </p:txBody>
      </p:sp>
    </p:spTree>
    <p:extLst>
      <p:ext uri="{BB962C8B-B14F-4D97-AF65-F5344CB8AC3E}">
        <p14:creationId xmlns:p14="http://schemas.microsoft.com/office/powerpoint/2010/main" val="108484556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Email accepted report</a:t>
            </a:r>
          </a:p>
        </p:txBody>
      </p:sp>
      <p:sp>
        <p:nvSpPr>
          <p:cNvPr id="39939" name="Content Placeholder 2"/>
          <p:cNvSpPr>
            <a:spLocks noGrp="1"/>
          </p:cNvSpPr>
          <p:nvPr>
            <p:ph idx="1"/>
          </p:nvPr>
        </p:nvSpPr>
        <p:spPr/>
        <p:txBody>
          <a:bodyPr/>
          <a:lstStyle/>
          <a:p>
            <a:pPr eaLnBrk="1" hangingPunct="1"/>
            <a:r>
              <a:rPr lang="en-US" altLang="zh-CN" dirty="0" smtClean="0">
                <a:cs typeface="华文新魏"/>
              </a:rPr>
              <a:t>Email </a:t>
            </a:r>
            <a:r>
              <a:rPr lang="en-US" altLang="zh-CN" u="sng" dirty="0" smtClean="0">
                <a:solidFill>
                  <a:srgbClr val="FFFF00"/>
                </a:solidFill>
                <a:cs typeface="华文新魏"/>
              </a:rPr>
              <a:t>accepted</a:t>
            </a:r>
            <a:r>
              <a:rPr lang="en-US" altLang="zh-CN" dirty="0" smtClean="0">
                <a:solidFill>
                  <a:srgbClr val="FFFF00"/>
                </a:solidFill>
                <a:cs typeface="华文新魏"/>
              </a:rPr>
              <a:t> </a:t>
            </a:r>
            <a:r>
              <a:rPr lang="en-US" altLang="zh-CN" dirty="0" smtClean="0">
                <a:cs typeface="华文新魏"/>
              </a:rPr>
              <a:t>report as a Microsoft Word document attached to an email.</a:t>
            </a:r>
          </a:p>
          <a:p>
            <a:pPr eaLnBrk="1" hangingPunct="1"/>
            <a:r>
              <a:rPr lang="en-US" altLang="zh-CN" dirty="0" smtClean="0">
                <a:cs typeface="华文新魏"/>
              </a:rPr>
              <a:t>The subject line of your email must be:</a:t>
            </a:r>
            <a:br>
              <a:rPr lang="en-US" altLang="zh-CN" dirty="0" smtClean="0">
                <a:cs typeface="华文新魏"/>
              </a:rPr>
            </a:br>
            <a:r>
              <a:rPr lang="en-US" altLang="zh-CN" dirty="0" smtClean="0">
                <a:cs typeface="华文新魏"/>
              </a:rPr>
              <a:t>Report [Class] [English Name]</a:t>
            </a:r>
          </a:p>
          <a:p>
            <a:pPr lvl="1" eaLnBrk="1" hangingPunct="1"/>
            <a:r>
              <a:rPr lang="en-US" altLang="zh-CN" dirty="0" smtClean="0">
                <a:cs typeface="华文新魏"/>
              </a:rPr>
              <a:t>Example: Report 42 Joe</a:t>
            </a:r>
          </a:p>
          <a:p>
            <a:pPr eaLnBrk="1" hangingPunct="1"/>
            <a:r>
              <a:rPr lang="en-US" altLang="zh-CN" dirty="0" smtClean="0">
                <a:cs typeface="华文新魏"/>
              </a:rPr>
              <a:t>Email to:</a:t>
            </a:r>
            <a:br>
              <a:rPr lang="en-US" altLang="zh-CN" dirty="0" smtClean="0">
                <a:cs typeface="华文新魏"/>
              </a:rPr>
            </a:br>
            <a:r>
              <a:rPr lang="en-US" altLang="zh-CN" dirty="0" smtClean="0">
                <a:cs typeface="华文新魏"/>
              </a:rPr>
              <a:t> bob.tust@gmail.com</a:t>
            </a:r>
          </a:p>
        </p:txBody>
      </p:sp>
    </p:spTree>
    <p:extLst>
      <p:ext uri="{BB962C8B-B14F-4D97-AF65-F5344CB8AC3E}">
        <p14:creationId xmlns:p14="http://schemas.microsoft.com/office/powerpoint/2010/main" val="9648410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Problems with </a:t>
            </a:r>
            <a:r>
              <a:rPr lang="en-US" dirty="0" smtClean="0"/>
              <a:t>Paragraphs </a:t>
            </a:r>
            <a:r>
              <a:rPr lang="en-US" sz="3200" dirty="0" smtClean="0"/>
              <a:t>(cont.)</a:t>
            </a:r>
            <a:endParaRPr lang="en-US" sz="3200" dirty="0"/>
          </a:p>
        </p:txBody>
      </p:sp>
      <p:sp>
        <p:nvSpPr>
          <p:cNvPr id="3" name="Content Placeholder 2"/>
          <p:cNvSpPr>
            <a:spLocks noGrp="1"/>
          </p:cNvSpPr>
          <p:nvPr>
            <p:ph idx="1"/>
          </p:nvPr>
        </p:nvSpPr>
        <p:spPr/>
        <p:txBody>
          <a:bodyPr/>
          <a:lstStyle/>
          <a:p>
            <a:r>
              <a:rPr lang="en-US" dirty="0" smtClean="0"/>
              <a:t>Put a space after punctuation:   xxx. </a:t>
            </a:r>
            <a:r>
              <a:rPr lang="en-US" dirty="0" err="1" smtClean="0"/>
              <a:t>Yyy</a:t>
            </a:r>
            <a:r>
              <a:rPr lang="en-US" dirty="0" smtClean="0"/>
              <a:t>, </a:t>
            </a:r>
            <a:r>
              <a:rPr lang="en-US" dirty="0" err="1" smtClean="0"/>
              <a:t>zzz</a:t>
            </a:r>
            <a:r>
              <a:rPr lang="en-US" dirty="0" smtClean="0"/>
              <a:t>, etc.</a:t>
            </a:r>
          </a:p>
          <a:p>
            <a:r>
              <a:rPr lang="en-US" dirty="0" smtClean="0"/>
              <a:t>No space after/before parentheses: (Ellis 2007)</a:t>
            </a:r>
          </a:p>
          <a:p>
            <a:r>
              <a:rPr lang="en-US" dirty="0" smtClean="0"/>
              <a:t>Font: Times New Roman 12 point only</a:t>
            </a:r>
            <a:br>
              <a:rPr lang="en-US" dirty="0" smtClean="0"/>
            </a:br>
            <a:r>
              <a:rPr lang="en-US" dirty="0" smtClean="0"/>
              <a:t>Note: be careful of </a:t>
            </a:r>
            <a:r>
              <a:rPr lang="en-US" dirty="0" err="1" smtClean="0"/>
              <a:t>SimSum</a:t>
            </a:r>
            <a:r>
              <a:rPr lang="en-US" dirty="0" smtClean="0"/>
              <a:t> getting into your paper</a:t>
            </a:r>
          </a:p>
          <a:p>
            <a:endParaRPr lang="en-US" dirty="0"/>
          </a:p>
        </p:txBody>
      </p:sp>
    </p:spTree>
    <p:extLst>
      <p:ext uri="{BB962C8B-B14F-4D97-AF65-F5344CB8AC3E}">
        <p14:creationId xmlns:p14="http://schemas.microsoft.com/office/powerpoint/2010/main" val="26065538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Sources</a:t>
            </a:r>
            <a:endParaRPr lang="en-US" dirty="0"/>
          </a:p>
        </p:txBody>
      </p:sp>
      <p:sp>
        <p:nvSpPr>
          <p:cNvPr id="3" name="Content Placeholder 2"/>
          <p:cNvSpPr>
            <a:spLocks noGrp="1"/>
          </p:cNvSpPr>
          <p:nvPr>
            <p:ph idx="1"/>
          </p:nvPr>
        </p:nvSpPr>
        <p:spPr/>
        <p:txBody>
          <a:bodyPr/>
          <a:lstStyle/>
          <a:p>
            <a:r>
              <a:rPr lang="en-US" dirty="0" smtClean="0"/>
              <a:t>Source has nothing to do with paragraph</a:t>
            </a:r>
            <a:br>
              <a:rPr lang="en-US" dirty="0" smtClean="0"/>
            </a:br>
            <a:r>
              <a:rPr lang="en-US" u="sng" dirty="0" smtClean="0"/>
              <a:t>Example</a:t>
            </a:r>
            <a:r>
              <a:rPr lang="en-US" dirty="0" smtClean="0"/>
              <a:t>: one reference in a paragraph about noise pollution was to  an article about horses</a:t>
            </a:r>
          </a:p>
          <a:p>
            <a:r>
              <a:rPr lang="en-US" dirty="0" smtClean="0"/>
              <a:t>Source not relevant to paragraph</a:t>
            </a:r>
            <a:br>
              <a:rPr lang="en-US" dirty="0" smtClean="0"/>
            </a:br>
            <a:r>
              <a:rPr lang="en-US" u="sng" dirty="0" smtClean="0"/>
              <a:t>Example</a:t>
            </a:r>
            <a:r>
              <a:rPr lang="en-US" dirty="0" smtClean="0"/>
              <a:t>: references in a paragraph about housing costs in China talked about housing costs in Switzerland and England</a:t>
            </a:r>
          </a:p>
          <a:p>
            <a:r>
              <a:rPr lang="en-US" dirty="0" smtClean="0"/>
              <a:t>Source doesn’t support statements in paragraph</a:t>
            </a:r>
            <a:endParaRPr lang="en-US" dirty="0"/>
          </a:p>
        </p:txBody>
      </p:sp>
    </p:spTree>
    <p:extLst>
      <p:ext uri="{BB962C8B-B14F-4D97-AF65-F5344CB8AC3E}">
        <p14:creationId xmlns:p14="http://schemas.microsoft.com/office/powerpoint/2010/main" val="3772112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Problems with </a:t>
            </a:r>
            <a:r>
              <a:rPr lang="en-US" dirty="0" smtClean="0"/>
              <a:t>References</a:t>
            </a:r>
            <a:endParaRPr lang="en-US" dirty="0"/>
          </a:p>
        </p:txBody>
      </p:sp>
      <p:sp>
        <p:nvSpPr>
          <p:cNvPr id="3" name="Content Placeholder 2"/>
          <p:cNvSpPr>
            <a:spLocks noGrp="1"/>
          </p:cNvSpPr>
          <p:nvPr>
            <p:ph idx="1"/>
          </p:nvPr>
        </p:nvSpPr>
        <p:spPr/>
        <p:txBody>
          <a:bodyPr/>
          <a:lstStyle/>
          <a:p>
            <a:r>
              <a:rPr lang="en-US" dirty="0" smtClean="0"/>
              <a:t>Alphabetical order by whatever is first</a:t>
            </a:r>
          </a:p>
          <a:p>
            <a:r>
              <a:rPr lang="en-US" dirty="0" smtClean="0"/>
              <a:t>Some referenced an index of documents; make sure you reference the document itself</a:t>
            </a:r>
          </a:p>
          <a:p>
            <a:r>
              <a:rPr lang="en-US" dirty="0" smtClean="0"/>
              <a:t>Go to the original if you can</a:t>
            </a:r>
          </a:p>
          <a:p>
            <a:r>
              <a:rPr lang="en-US" dirty="0" smtClean="0"/>
              <a:t>Spacing after punctuation: same as in </a:t>
            </a:r>
            <a:r>
              <a:rPr lang="en-US" dirty="0" err="1" smtClean="0"/>
              <a:t>paras</a:t>
            </a:r>
            <a:endParaRPr lang="en-US" dirty="0" smtClean="0"/>
          </a:p>
          <a:p>
            <a:r>
              <a:rPr lang="en-US" dirty="0" smtClean="0"/>
              <a:t>Many others, see your attachments</a:t>
            </a:r>
          </a:p>
          <a:p>
            <a:endParaRPr lang="en-US" dirty="0"/>
          </a:p>
        </p:txBody>
      </p:sp>
    </p:spTree>
    <p:extLst>
      <p:ext uri="{BB962C8B-B14F-4D97-AF65-F5344CB8AC3E}">
        <p14:creationId xmlns:p14="http://schemas.microsoft.com/office/powerpoint/2010/main" val="18349922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Report</a:t>
            </a:r>
          </a:p>
        </p:txBody>
      </p:sp>
      <p:sp>
        <p:nvSpPr>
          <p:cNvPr id="3075" name="Content Placeholder 2"/>
          <p:cNvSpPr>
            <a:spLocks noGrp="1"/>
          </p:cNvSpPr>
          <p:nvPr>
            <p:ph idx="1"/>
          </p:nvPr>
        </p:nvSpPr>
        <p:spPr/>
        <p:txBody>
          <a:bodyPr>
            <a:normAutofit/>
          </a:bodyPr>
          <a:lstStyle/>
          <a:p>
            <a:pPr marL="320040" indent="-320040" eaLnBrk="1" fontAlgn="auto" hangingPunct="1">
              <a:spcAft>
                <a:spcPts val="0"/>
              </a:spcAft>
              <a:buFont typeface="Wingdings 2"/>
              <a:buChar char=""/>
              <a:defRPr/>
            </a:pPr>
            <a:r>
              <a:rPr lang="en-US" altLang="zh-CN" sz="2800" dirty="0" smtClean="0"/>
              <a:t>An essay in which you:</a:t>
            </a:r>
          </a:p>
          <a:p>
            <a:pPr marL="720090" lvl="1" indent="-320040" eaLnBrk="1" fontAlgn="auto" hangingPunct="1">
              <a:spcAft>
                <a:spcPts val="0"/>
              </a:spcAft>
              <a:buFont typeface="Wingdings 2"/>
              <a:buChar char=""/>
              <a:defRPr/>
            </a:pPr>
            <a:r>
              <a:rPr lang="en-US" altLang="zh-CN" sz="2400" dirty="0" smtClean="0"/>
              <a:t>Research a topic </a:t>
            </a:r>
          </a:p>
          <a:p>
            <a:pPr marL="720090" lvl="1" indent="-320040" eaLnBrk="1" fontAlgn="auto" hangingPunct="1">
              <a:spcAft>
                <a:spcPts val="0"/>
              </a:spcAft>
              <a:buFont typeface="Wingdings 2"/>
              <a:buChar char=""/>
              <a:defRPr/>
            </a:pPr>
            <a:r>
              <a:rPr lang="en-US" altLang="zh-CN" sz="2400" dirty="0" smtClean="0"/>
              <a:t>present your findings</a:t>
            </a:r>
          </a:p>
          <a:p>
            <a:pPr marL="409194" indent="-320040" eaLnBrk="1" fontAlgn="auto" hangingPunct="1">
              <a:spcAft>
                <a:spcPts val="0"/>
              </a:spcAft>
              <a:buFont typeface="Wingdings 2"/>
              <a:buChar char=""/>
              <a:defRPr/>
            </a:pPr>
            <a:r>
              <a:rPr lang="en-US" altLang="zh-CN" sz="2800" dirty="0" smtClean="0"/>
              <a:t>Used in university and business</a:t>
            </a:r>
          </a:p>
          <a:p>
            <a:pPr marL="409194" indent="-320040" eaLnBrk="1" fontAlgn="auto" hangingPunct="1">
              <a:spcAft>
                <a:spcPts val="0"/>
              </a:spcAft>
              <a:buFont typeface="Wingdings 2"/>
              <a:buChar char=""/>
              <a:defRPr/>
            </a:pPr>
            <a:r>
              <a:rPr lang="en-US" altLang="zh-CN" sz="2800" dirty="0" smtClean="0"/>
              <a:t>You will have to write many reports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Reports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23499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tx1"/>
                </a:solidFill>
              </a:rPr>
              <a:t>Report Language</a:t>
            </a:r>
            <a:endParaRPr lang="en-US" dirty="0">
              <a:solidFill>
                <a:schemeClr val="tx1"/>
              </a:solidFill>
            </a:endParaRPr>
          </a:p>
        </p:txBody>
      </p:sp>
      <p:sp>
        <p:nvSpPr>
          <p:cNvPr id="3" name="Content Placeholder 2"/>
          <p:cNvSpPr>
            <a:spLocks noGrp="1"/>
          </p:cNvSpPr>
          <p:nvPr>
            <p:ph idx="1"/>
          </p:nvPr>
        </p:nvSpPr>
        <p:spPr/>
        <p:txBody>
          <a:bodyPr>
            <a:normAutofit/>
          </a:bodyPr>
          <a:lstStyle/>
          <a:p>
            <a:pPr eaLnBrk="1" hangingPunct="1"/>
            <a:r>
              <a:rPr lang="en-US" altLang="zh-CN" sz="2800" dirty="0" smtClean="0">
                <a:cs typeface="华文新魏"/>
              </a:rPr>
              <a:t>Formal:</a:t>
            </a:r>
          </a:p>
          <a:p>
            <a:pPr marL="719138" lvl="1" indent="-319088" eaLnBrk="1" hangingPunct="1">
              <a:buFont typeface="Wingdings 2" pitchFamily="18" charset="2"/>
              <a:buChar char=""/>
            </a:pPr>
            <a:r>
              <a:rPr lang="en-US" altLang="zh-CN" sz="2400" dirty="0" smtClean="0">
                <a:cs typeface="华文新魏"/>
              </a:rPr>
              <a:t>No contractions</a:t>
            </a:r>
          </a:p>
          <a:p>
            <a:pPr marL="719138" lvl="1" indent="-319088" eaLnBrk="1" hangingPunct="1">
              <a:buFont typeface="Wingdings 2" pitchFamily="18" charset="2"/>
              <a:buChar char=""/>
            </a:pPr>
            <a:r>
              <a:rPr lang="en-US" altLang="zh-CN" sz="2400" dirty="0" smtClean="0">
                <a:cs typeface="华文新魏"/>
              </a:rPr>
              <a:t>No slang </a:t>
            </a:r>
          </a:p>
          <a:p>
            <a:pPr eaLnBrk="1" hangingPunct="1"/>
            <a:r>
              <a:rPr lang="en-US" altLang="zh-CN" sz="2800" dirty="0" smtClean="0">
                <a:cs typeface="华文新魏"/>
              </a:rPr>
              <a:t>Third person:</a:t>
            </a:r>
          </a:p>
          <a:p>
            <a:pPr marL="719138" lvl="1" indent="-319088" eaLnBrk="1" hangingPunct="1"/>
            <a:r>
              <a:rPr lang="en-US" altLang="zh-CN" sz="2400" b="1" dirty="0" smtClean="0">
                <a:cs typeface="华文新魏"/>
              </a:rPr>
              <a:t>Use</a:t>
            </a:r>
            <a:r>
              <a:rPr lang="en-US" altLang="zh-CN" sz="2400" dirty="0" smtClean="0">
                <a:cs typeface="华文新魏"/>
              </a:rPr>
              <a:t>:  </a:t>
            </a:r>
            <a:r>
              <a:rPr lang="en-US" altLang="zh-CN" i="1" dirty="0" smtClean="0">
                <a:cs typeface="华文新魏"/>
              </a:rPr>
              <a:t>it, they, Mr. Smith, the company, </a:t>
            </a:r>
            <a:r>
              <a:rPr lang="en-US" altLang="zh-CN" dirty="0" smtClean="0">
                <a:cs typeface="华文新魏"/>
              </a:rPr>
              <a:t>etc</a:t>
            </a:r>
            <a:r>
              <a:rPr lang="en-US" altLang="zh-CN" i="1" dirty="0" smtClean="0">
                <a:cs typeface="华文新魏"/>
              </a:rPr>
              <a:t>.</a:t>
            </a:r>
            <a:endParaRPr lang="en-US" altLang="zh-CN" b="1" dirty="0" smtClean="0">
              <a:cs typeface="华文新魏"/>
            </a:endParaRPr>
          </a:p>
          <a:p>
            <a:pPr marL="719138" lvl="1" indent="-319088" eaLnBrk="1" hangingPunct="1"/>
            <a:r>
              <a:rPr lang="en-US" altLang="zh-CN" sz="2400" b="1" dirty="0" smtClean="0">
                <a:cs typeface="华文新魏"/>
              </a:rPr>
              <a:t>Do </a:t>
            </a:r>
            <a:r>
              <a:rPr lang="en-US" altLang="zh-CN" sz="2400" b="1" u="sng" dirty="0" smtClean="0">
                <a:cs typeface="华文新魏"/>
              </a:rPr>
              <a:t>not</a:t>
            </a:r>
            <a:r>
              <a:rPr lang="en-US" altLang="zh-CN" sz="2400" b="1" dirty="0" smtClean="0">
                <a:cs typeface="华文新魏"/>
              </a:rPr>
              <a:t> use</a:t>
            </a:r>
            <a:r>
              <a:rPr lang="en-US" altLang="zh-CN" sz="2400" dirty="0" smtClean="0">
                <a:cs typeface="华文新魏"/>
              </a:rPr>
              <a:t>:</a:t>
            </a:r>
          </a:p>
          <a:p>
            <a:pPr lvl="2" eaLnBrk="1" hangingPunct="1"/>
            <a:r>
              <a:rPr lang="en-US" altLang="zh-CN" dirty="0" smtClean="0">
                <a:cs typeface="华文新魏"/>
              </a:rPr>
              <a:t>First person: </a:t>
            </a:r>
            <a:r>
              <a:rPr lang="en-US" altLang="zh-CN" i="1" dirty="0" smtClean="0">
                <a:cs typeface="华文新魏"/>
              </a:rPr>
              <a:t>I, we </a:t>
            </a:r>
          </a:p>
          <a:p>
            <a:pPr lvl="2" eaLnBrk="1" hangingPunct="1"/>
            <a:r>
              <a:rPr lang="en-US" altLang="zh-CN" dirty="0" smtClean="0">
                <a:cs typeface="华文新魏"/>
              </a:rPr>
              <a:t>Second person: </a:t>
            </a:r>
            <a:r>
              <a:rPr lang="en-US" altLang="zh-CN" i="1" dirty="0" smtClean="0">
                <a:cs typeface="华文新魏"/>
              </a:rPr>
              <a:t>you, your</a:t>
            </a:r>
            <a:r>
              <a:rPr lang="en-US" altLang="zh-CN" dirty="0" smtClean="0">
                <a:cs typeface="华文新魏"/>
              </a:rPr>
              <a:t>, etc.</a:t>
            </a:r>
          </a:p>
          <a:p>
            <a:pPr eaLnBrk="1" hangingPunct="1"/>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luxe">
  <a:themeElements>
    <a:clrScheme name="Deluxe">
      <a:dk1>
        <a:sysClr val="windowText" lastClr="000000"/>
      </a:dk1>
      <a:lt1>
        <a:sysClr val="window" lastClr="FFFFFF"/>
      </a:lt1>
      <a:dk2>
        <a:srgbClr val="30356E"/>
      </a:dk2>
      <a:lt2>
        <a:srgbClr val="FFF9E5"/>
      </a:lt2>
      <a:accent1>
        <a:srgbClr val="CC4757"/>
      </a:accent1>
      <a:accent2>
        <a:srgbClr val="FF6F61"/>
      </a:accent2>
      <a:accent3>
        <a:srgbClr val="FF953E"/>
      </a:accent3>
      <a:accent4>
        <a:srgbClr val="F8BD52"/>
      </a:accent4>
      <a:accent5>
        <a:srgbClr val="46A6BD"/>
      </a:accent5>
      <a:accent6>
        <a:srgbClr val="5488BC"/>
      </a:accent6>
      <a:hlink>
        <a:srgbClr val="FA7D7A"/>
      </a:hlink>
      <a:folHlink>
        <a:srgbClr val="FFCF3E"/>
      </a:folHlink>
    </a:clrScheme>
    <a:fontScheme name="Deluxe">
      <a:maj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Deluxe">
      <a:fillStyleLst>
        <a:solidFill>
          <a:schemeClr val="phClr"/>
        </a:solidFill>
        <a:gradFill rotWithShape="1">
          <a:gsLst>
            <a:gs pos="0">
              <a:schemeClr val="phClr">
                <a:tint val="20000"/>
                <a:satMod val="280000"/>
              </a:schemeClr>
            </a:gs>
            <a:gs pos="14000">
              <a:schemeClr val="phClr">
                <a:tint val="37000"/>
                <a:satMod val="250000"/>
              </a:schemeClr>
            </a:gs>
            <a:gs pos="45000">
              <a:schemeClr val="phClr">
                <a:tint val="53000"/>
                <a:satMod val="220000"/>
              </a:schemeClr>
            </a:gs>
            <a:gs pos="65000">
              <a:schemeClr val="phClr">
                <a:tint val="53000"/>
                <a:satMod val="220000"/>
              </a:schemeClr>
            </a:gs>
            <a:gs pos="86000">
              <a:schemeClr val="phClr">
                <a:tint val="42000"/>
                <a:satMod val="240000"/>
              </a:schemeClr>
            </a:gs>
            <a:gs pos="100000">
              <a:schemeClr val="phClr">
                <a:tint val="20000"/>
                <a:satMod val="230000"/>
              </a:schemeClr>
            </a:gs>
          </a:gsLst>
          <a:lin ang="16200000" scaled="1"/>
        </a:gradFill>
        <a:gradFill rotWithShape="1">
          <a:gsLst>
            <a:gs pos="0">
              <a:schemeClr val="phClr">
                <a:shade val="75000"/>
                <a:satMod val="160000"/>
              </a:schemeClr>
            </a:gs>
            <a:gs pos="60000">
              <a:schemeClr val="phClr">
                <a:satMod val="150000"/>
              </a:schemeClr>
            </a:gs>
            <a:gs pos="100000">
              <a:schemeClr val="phClr">
                <a:tint val="75000"/>
                <a:satMod val="200000"/>
              </a:schemeClr>
            </a:gs>
          </a:gsLst>
          <a:lin ang="16200000" scaled="1"/>
        </a:gradFill>
      </a:fillStyleLst>
      <a:lnStyleLst>
        <a:ln w="9525" cap="flat" cmpd="sng" algn="ctr">
          <a:solidFill>
            <a:schemeClr val="phClr">
              <a:satMod val="140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outerShdw blurRad="50800" dist="25400" dir="5400000" rotWithShape="0">
              <a:srgbClr val="000000">
                <a:alpha val="43137"/>
              </a:srgbClr>
            </a:outerShdw>
          </a:effectLst>
        </a:effectStyle>
        <a:effectStyle>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prstMaterial="powder">
            <a:bevelT w="152400"/>
            <a:contourClr>
              <a:schemeClr val="phClr"/>
            </a:contourClr>
          </a:sp3d>
        </a:effectStyle>
        <a:effectStyle>
          <a:effectLst>
            <a:reflection blurRad="12700" stA="26000" endPos="28000" dist="38100" dir="5400000" sy="-100000"/>
          </a:effectLst>
          <a:scene3d>
            <a:camera prst="orthographicFront" fov="0">
              <a:rot lat="0" lon="0" rev="0"/>
            </a:camera>
            <a:lightRig rig="contrasting" dir="t">
              <a:rot lat="0" lon="0" rev="16500000"/>
            </a:lightRig>
          </a:scene3d>
          <a:sp3d prstMaterial="powder">
            <a:bevelT w="190500" h="101600"/>
            <a:contourClr>
              <a:schemeClr val="phClr"/>
            </a:contourClr>
          </a:sp3d>
        </a:effectStyle>
      </a:effectStyleLst>
      <a:bgFillStyleLst>
        <a:solidFill>
          <a:schemeClr val="phClr"/>
        </a:solidFill>
        <a:gradFill rotWithShape="1">
          <a:gsLst>
            <a:gs pos="0">
              <a:schemeClr val="phClr">
                <a:tint val="43000"/>
                <a:satMod val="1550000"/>
              </a:schemeClr>
            </a:gs>
            <a:gs pos="1000">
              <a:schemeClr val="phClr">
                <a:tint val="48000"/>
                <a:satMod val="1550000"/>
              </a:schemeClr>
            </a:gs>
            <a:gs pos="90000">
              <a:schemeClr val="phClr">
                <a:shade val="18000"/>
                <a:satMod val="275000"/>
              </a:schemeClr>
            </a:gs>
          </a:gsLst>
          <a:path path="circle">
            <a:fillToRect r="210000" b="300000"/>
          </a:path>
        </a:gradFill>
        <a:gradFill rotWithShape="1">
          <a:gsLst>
            <a:gs pos="5000">
              <a:schemeClr val="phClr">
                <a:tint val="38000"/>
                <a:satMod val="1800000"/>
              </a:schemeClr>
            </a:gs>
            <a:gs pos="5000">
              <a:schemeClr val="phClr">
                <a:tint val="40000"/>
                <a:satMod val="1800000"/>
              </a:schemeClr>
            </a:gs>
            <a:gs pos="90000">
              <a:schemeClr val="phClr">
                <a:shade val="18000"/>
                <a:satMod val="275000"/>
              </a:schemeClr>
            </a:gs>
          </a:gsLst>
          <a:path path="circle">
            <a:fillToRect l="20000" t="30000" r="135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Deluxe</Template>
  <TotalTime>1996</TotalTime>
  <Words>1242</Words>
  <Application>Microsoft Office PowerPoint</Application>
  <PresentationFormat>On-screen Show (4:3)</PresentationFormat>
  <Paragraphs>287</Paragraphs>
  <Slides>39</Slides>
  <Notes>31</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Deluxe</vt:lpstr>
      <vt:lpstr>Report Writing</vt:lpstr>
      <vt:lpstr>First: Common Problems with your Paragraphs</vt:lpstr>
      <vt:lpstr>Problems with Paragraphs</vt:lpstr>
      <vt:lpstr>Problems with Paragraphs (cont.)</vt:lpstr>
      <vt:lpstr>Problems with Sources</vt:lpstr>
      <vt:lpstr>Problems with References</vt:lpstr>
      <vt:lpstr>Report</vt:lpstr>
      <vt:lpstr>Reports</vt:lpstr>
      <vt:lpstr>Report Language</vt:lpstr>
      <vt:lpstr>Report Format</vt:lpstr>
      <vt:lpstr>Introduction</vt:lpstr>
      <vt:lpstr>Introduction: Example</vt:lpstr>
      <vt:lpstr>Intro example: First sentence</vt:lpstr>
      <vt:lpstr>Intro example: Second sentence</vt:lpstr>
      <vt:lpstr>Intro example: Third and fourth sentences</vt:lpstr>
      <vt:lpstr>Check question</vt:lpstr>
      <vt:lpstr>Body: Paragraph 1</vt:lpstr>
      <vt:lpstr>Body: Paragraph 2</vt:lpstr>
      <vt:lpstr>Body: Paragraph 3</vt:lpstr>
      <vt:lpstr>Conclusion</vt:lpstr>
      <vt:lpstr>Conclusion (cont.)</vt:lpstr>
      <vt:lpstr>Exercise</vt:lpstr>
      <vt:lpstr>Doing Research</vt:lpstr>
      <vt:lpstr>Three types of sources</vt:lpstr>
      <vt:lpstr>Examples: Sources you may use</vt:lpstr>
      <vt:lpstr>Examples: Sources you may not use</vt:lpstr>
      <vt:lpstr>Tertiary Sources: How to use</vt:lpstr>
      <vt:lpstr>Secondary sources</vt:lpstr>
      <vt:lpstr>Citations and references</vt:lpstr>
      <vt:lpstr>When to Cite Sources</vt:lpstr>
      <vt:lpstr>Citation Types &amp; Formats</vt:lpstr>
      <vt:lpstr>Report Topics</vt:lpstr>
      <vt:lpstr>Topics</vt:lpstr>
      <vt:lpstr>Topic form</vt:lpstr>
      <vt:lpstr>Example topic form: Due next class</vt:lpstr>
      <vt:lpstr>Report Rubric</vt:lpstr>
      <vt:lpstr>Final Draft</vt:lpstr>
      <vt:lpstr>Important: Accepting the final draft</vt:lpstr>
      <vt:lpstr>Email accepted report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Argumentative Essays</dc:title>
  <dc:creator>Bob</dc:creator>
  <cp:lastModifiedBy>Bob</cp:lastModifiedBy>
  <cp:revision>201</cp:revision>
  <dcterms:created xsi:type="dcterms:W3CDTF">2009-02-22T03:32:37Z</dcterms:created>
  <dcterms:modified xsi:type="dcterms:W3CDTF">2011-05-11T00:40:19Z</dcterms:modified>
</cp:coreProperties>
</file>